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3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60" r:id="rId2"/>
    <p:sldId id="366" r:id="rId3"/>
    <p:sldId id="362" r:id="rId4"/>
    <p:sldId id="258" r:id="rId5"/>
    <p:sldId id="367" r:id="rId6"/>
    <p:sldId id="368" r:id="rId7"/>
    <p:sldId id="370" r:id="rId8"/>
    <p:sldId id="369" r:id="rId9"/>
    <p:sldId id="371" r:id="rId10"/>
    <p:sldId id="372" r:id="rId11"/>
    <p:sldId id="373" r:id="rId12"/>
    <p:sldId id="378" r:id="rId13"/>
    <p:sldId id="279" r:id="rId14"/>
    <p:sldId id="259" r:id="rId15"/>
    <p:sldId id="261" r:id="rId16"/>
    <p:sldId id="275" r:id="rId17"/>
    <p:sldId id="263" r:id="rId18"/>
    <p:sldId id="264" r:id="rId19"/>
    <p:sldId id="265" r:id="rId20"/>
    <p:sldId id="267" r:id="rId21"/>
    <p:sldId id="266" r:id="rId22"/>
    <p:sldId id="276" r:id="rId23"/>
    <p:sldId id="364" r:id="rId24"/>
    <p:sldId id="268" r:id="rId25"/>
    <p:sldId id="277" r:id="rId26"/>
    <p:sldId id="269" r:id="rId27"/>
    <p:sldId id="270" r:id="rId28"/>
    <p:sldId id="272" r:id="rId29"/>
    <p:sldId id="377" r:id="rId30"/>
    <p:sldId id="271" r:id="rId31"/>
    <p:sldId id="273" r:id="rId32"/>
    <p:sldId id="278" r:id="rId33"/>
    <p:sldId id="281" r:id="rId34"/>
    <p:sldId id="283" r:id="rId35"/>
    <p:sldId id="282" r:id="rId36"/>
    <p:sldId id="287" r:id="rId37"/>
    <p:sldId id="291" r:id="rId38"/>
    <p:sldId id="284" r:id="rId39"/>
    <p:sldId id="374" r:id="rId40"/>
    <p:sldId id="290" r:id="rId41"/>
    <p:sldId id="280" r:id="rId42"/>
    <p:sldId id="286" r:id="rId43"/>
    <p:sldId id="292" r:id="rId44"/>
    <p:sldId id="293" r:id="rId45"/>
    <p:sldId id="295" r:id="rId46"/>
    <p:sldId id="296" r:id="rId47"/>
    <p:sldId id="297" r:id="rId48"/>
    <p:sldId id="302" r:id="rId49"/>
    <p:sldId id="298" r:id="rId50"/>
    <p:sldId id="299" r:id="rId51"/>
    <p:sldId id="325" r:id="rId52"/>
    <p:sldId id="301" r:id="rId53"/>
    <p:sldId id="303" r:id="rId54"/>
    <p:sldId id="328" r:id="rId55"/>
    <p:sldId id="304" r:id="rId56"/>
    <p:sldId id="305" r:id="rId57"/>
    <p:sldId id="314" r:id="rId58"/>
    <p:sldId id="307" r:id="rId59"/>
    <p:sldId id="308" r:id="rId60"/>
    <p:sldId id="312" r:id="rId61"/>
    <p:sldId id="309" r:id="rId62"/>
    <p:sldId id="313" r:id="rId63"/>
    <p:sldId id="310" r:id="rId64"/>
    <p:sldId id="316" r:id="rId65"/>
    <p:sldId id="311" r:id="rId66"/>
    <p:sldId id="317" r:id="rId67"/>
    <p:sldId id="329" r:id="rId68"/>
    <p:sldId id="326" r:id="rId69"/>
    <p:sldId id="319" r:id="rId70"/>
    <p:sldId id="320" r:id="rId71"/>
    <p:sldId id="327" r:id="rId72"/>
    <p:sldId id="330" r:id="rId73"/>
    <p:sldId id="318" r:id="rId74"/>
    <p:sldId id="332" r:id="rId75"/>
    <p:sldId id="333" r:id="rId76"/>
    <p:sldId id="336" r:id="rId77"/>
    <p:sldId id="331" r:id="rId78"/>
    <p:sldId id="334" r:id="rId79"/>
    <p:sldId id="335" r:id="rId80"/>
    <p:sldId id="322" r:id="rId81"/>
    <p:sldId id="341" r:id="rId82"/>
    <p:sldId id="342" r:id="rId83"/>
    <p:sldId id="347" r:id="rId84"/>
    <p:sldId id="343" r:id="rId85"/>
    <p:sldId id="348" r:id="rId86"/>
    <p:sldId id="350" r:id="rId87"/>
    <p:sldId id="349" r:id="rId88"/>
    <p:sldId id="351" r:id="rId89"/>
    <p:sldId id="353" r:id="rId90"/>
    <p:sldId id="352" r:id="rId91"/>
    <p:sldId id="337" r:id="rId92"/>
    <p:sldId id="354" r:id="rId93"/>
    <p:sldId id="375" r:id="rId94"/>
    <p:sldId id="357" r:id="rId95"/>
    <p:sldId id="358" r:id="rId96"/>
    <p:sldId id="323" r:id="rId97"/>
    <p:sldId id="359" r:id="rId98"/>
    <p:sldId id="376" r:id="rId99"/>
    <p:sldId id="360" r:id="rId100"/>
    <p:sldId id="361" r:id="rId101"/>
    <p:sldId id="363" r:id="rId102"/>
    <p:sldId id="36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00"/>
    <a:srgbClr val="FF66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34" autoAdjust="0"/>
  </p:normalViewPr>
  <p:slideViewPr>
    <p:cSldViewPr snapToGrid="0">
      <p:cViewPr>
        <p:scale>
          <a:sx n="80" d="100"/>
          <a:sy n="80" d="100"/>
        </p:scale>
        <p:origin x="782" y="-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ABH NARAYAN" userId="bb78c81b965d72d9" providerId="LiveId" clId="{0B84F61C-CE38-4B83-9968-A81C7823D9A0}"/>
    <pc:docChg chg="undo redo custSel addSld delSld modSld sldOrd">
      <pc:chgData name="RISHABH NARAYAN" userId="bb78c81b965d72d9" providerId="LiveId" clId="{0B84F61C-CE38-4B83-9968-A81C7823D9A0}" dt="2022-11-26T11:49:10.056" v="12789" actId="403"/>
      <pc:docMkLst>
        <pc:docMk/>
      </pc:docMkLst>
      <pc:sldChg chg="modSp mod">
        <pc:chgData name="RISHABH NARAYAN" userId="bb78c81b965d72d9" providerId="LiveId" clId="{0B84F61C-CE38-4B83-9968-A81C7823D9A0}" dt="2022-11-18T13:25:03.471" v="12199" actId="20577"/>
        <pc:sldMkLst>
          <pc:docMk/>
          <pc:sldMk cId="1261085761" sldId="258"/>
        </pc:sldMkLst>
        <pc:spChg chg="mod">
          <ac:chgData name="RISHABH NARAYAN" userId="bb78c81b965d72d9" providerId="LiveId" clId="{0B84F61C-CE38-4B83-9968-A81C7823D9A0}" dt="2022-11-18T13:23:16.868" v="12046" actId="20577"/>
          <ac:spMkLst>
            <pc:docMk/>
            <pc:sldMk cId="1261085761" sldId="258"/>
            <ac:spMk id="2" creationId="{47427807-F52C-A795-48A8-377CCFCE84F9}"/>
          </ac:spMkLst>
        </pc:spChg>
        <pc:spChg chg="mod">
          <ac:chgData name="RISHABH NARAYAN" userId="bb78c81b965d72d9" providerId="LiveId" clId="{0B84F61C-CE38-4B83-9968-A81C7823D9A0}" dt="2022-11-18T13:25:03.471" v="12199" actId="20577"/>
          <ac:spMkLst>
            <pc:docMk/>
            <pc:sldMk cId="1261085761" sldId="258"/>
            <ac:spMk id="3" creationId="{42DFB88C-73EB-4AEB-AAF1-94BDA3F1435D}"/>
          </ac:spMkLst>
        </pc:spChg>
      </pc:sldChg>
      <pc:sldChg chg="modSp mod ord">
        <pc:chgData name="RISHABH NARAYAN" userId="bb78c81b965d72d9" providerId="LiveId" clId="{0B84F61C-CE38-4B83-9968-A81C7823D9A0}" dt="2022-10-31T08:16:56.738" v="8860" actId="20578"/>
        <pc:sldMkLst>
          <pc:docMk/>
          <pc:sldMk cId="3919595962" sldId="260"/>
        </pc:sldMkLst>
        <pc:spChg chg="mod">
          <ac:chgData name="RISHABH NARAYAN" userId="bb78c81b965d72d9" providerId="LiveId" clId="{0B84F61C-CE38-4B83-9968-A81C7823D9A0}" dt="2022-10-03T05:56:00.289" v="409" actId="20577"/>
          <ac:spMkLst>
            <pc:docMk/>
            <pc:sldMk cId="3919595962" sldId="260"/>
            <ac:spMk id="2" creationId="{AE945F06-91FE-DF67-D364-933DD61BDB2F}"/>
          </ac:spMkLst>
        </pc:spChg>
      </pc:sldChg>
      <pc:sldChg chg="ord">
        <pc:chgData name="RISHABH NARAYAN" userId="bb78c81b965d72d9" providerId="LiveId" clId="{0B84F61C-CE38-4B83-9968-A81C7823D9A0}" dt="2022-09-23T07:29:00.441" v="139"/>
        <pc:sldMkLst>
          <pc:docMk/>
          <pc:sldMk cId="321150137" sldId="271"/>
        </pc:sldMkLst>
      </pc:sldChg>
      <pc:sldChg chg="ord">
        <pc:chgData name="RISHABH NARAYAN" userId="bb78c81b965d72d9" providerId="LiveId" clId="{0B84F61C-CE38-4B83-9968-A81C7823D9A0}" dt="2022-09-23T07:29:02.071" v="141"/>
        <pc:sldMkLst>
          <pc:docMk/>
          <pc:sldMk cId="4147083719" sldId="272"/>
        </pc:sldMkLst>
      </pc:sldChg>
      <pc:sldChg chg="ord">
        <pc:chgData name="RISHABH NARAYAN" userId="bb78c81b965d72d9" providerId="LiveId" clId="{0B84F61C-CE38-4B83-9968-A81C7823D9A0}" dt="2022-09-23T07:28:21.123" v="116" actId="20578"/>
        <pc:sldMkLst>
          <pc:docMk/>
          <pc:sldMk cId="2111215248" sldId="273"/>
        </pc:sldMkLst>
      </pc:sldChg>
      <pc:sldChg chg="del">
        <pc:chgData name="RISHABH NARAYAN" userId="bb78c81b965d72d9" providerId="LiveId" clId="{0B84F61C-CE38-4B83-9968-A81C7823D9A0}" dt="2022-09-23T07:28:45.856" v="137" actId="47"/>
        <pc:sldMkLst>
          <pc:docMk/>
          <pc:sldMk cId="3705430170" sldId="274"/>
        </pc:sldMkLst>
      </pc:sldChg>
      <pc:sldChg chg="modSp add del mod ord">
        <pc:chgData name="RISHABH NARAYAN" userId="bb78c81b965d72d9" providerId="LiveId" clId="{0B84F61C-CE38-4B83-9968-A81C7823D9A0}" dt="2022-09-23T07:28:42.038" v="136"/>
        <pc:sldMkLst>
          <pc:docMk/>
          <pc:sldMk cId="657807068" sldId="275"/>
        </pc:sldMkLst>
        <pc:spChg chg="mod">
          <ac:chgData name="RISHABH NARAYAN" userId="bb78c81b965d72d9" providerId="LiveId" clId="{0B84F61C-CE38-4B83-9968-A81C7823D9A0}" dt="2022-09-23T07:28:30.757" v="133"/>
          <ac:spMkLst>
            <pc:docMk/>
            <pc:sldMk cId="657807068" sldId="275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09-23T07:28:27.580" v="131" actId="6549"/>
          <ac:spMkLst>
            <pc:docMk/>
            <pc:sldMk cId="657807068" sldId="275"/>
            <ac:spMk id="3" creationId="{93274502-2EC6-79DA-770C-0DB8EAC6647D}"/>
          </ac:spMkLst>
        </pc:spChg>
      </pc:sldChg>
      <pc:sldChg chg="modSp add del mod ord">
        <pc:chgData name="RISHABH NARAYAN" userId="bb78c81b965d72d9" providerId="LiveId" clId="{0B84F61C-CE38-4B83-9968-A81C7823D9A0}" dt="2022-09-23T07:28:35.804" v="134" actId="47"/>
        <pc:sldMkLst>
          <pc:docMk/>
          <pc:sldMk cId="1183586189" sldId="276"/>
        </pc:sldMkLst>
        <pc:spChg chg="mod">
          <ac:chgData name="RISHABH NARAYAN" userId="bb78c81b965d72d9" providerId="LiveId" clId="{0B84F61C-CE38-4B83-9968-A81C7823D9A0}" dt="2022-09-23T07:22:09.057" v="66" actId="20577"/>
          <ac:spMkLst>
            <pc:docMk/>
            <pc:sldMk cId="1183586189" sldId="276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03T05:54:28.205" v="369"/>
        <pc:sldMkLst>
          <pc:docMk/>
          <pc:sldMk cId="3914898533" sldId="276"/>
        </pc:sldMkLst>
        <pc:spChg chg="mod">
          <ac:chgData name="RISHABH NARAYAN" userId="bb78c81b965d72d9" providerId="LiveId" clId="{0B84F61C-CE38-4B83-9968-A81C7823D9A0}" dt="2022-09-24T08:08:42.574" v="226" actId="20577"/>
          <ac:spMkLst>
            <pc:docMk/>
            <pc:sldMk cId="3914898533" sldId="276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03T05:53:57.363" v="361"/>
        <pc:sldMkLst>
          <pc:docMk/>
          <pc:sldMk cId="3689874746" sldId="277"/>
        </pc:sldMkLst>
        <pc:spChg chg="mod">
          <ac:chgData name="RISHABH NARAYAN" userId="bb78c81b965d72d9" providerId="LiveId" clId="{0B84F61C-CE38-4B83-9968-A81C7823D9A0}" dt="2022-09-29T06:37:47.646" v="316" actId="14100"/>
          <ac:spMkLst>
            <pc:docMk/>
            <pc:sldMk cId="3689874746" sldId="277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03T05:53:04.892" v="357"/>
        <pc:sldMkLst>
          <pc:docMk/>
          <pc:sldMk cId="1750604901" sldId="278"/>
        </pc:sldMkLst>
        <pc:spChg chg="mod">
          <ac:chgData name="RISHABH NARAYAN" userId="bb78c81b965d72d9" providerId="LiveId" clId="{0B84F61C-CE38-4B83-9968-A81C7823D9A0}" dt="2022-10-03T05:44:29.702" v="355" actId="14100"/>
          <ac:spMkLst>
            <pc:docMk/>
            <pc:sldMk cId="1750604901" sldId="278"/>
            <ac:spMk id="2" creationId="{AE945F06-91FE-DF67-D364-933DD61BDB2F}"/>
          </ac:spMkLst>
        </pc:spChg>
      </pc:sldChg>
      <pc:sldChg chg="add">
        <pc:chgData name="RISHABH NARAYAN" userId="bb78c81b965d72d9" providerId="LiveId" clId="{0B84F61C-CE38-4B83-9968-A81C7823D9A0}" dt="2022-10-03T05:55:16.579" v="370" actId="2890"/>
        <pc:sldMkLst>
          <pc:docMk/>
          <pc:sldMk cId="567348797" sldId="279"/>
        </pc:sldMkLst>
      </pc:sldChg>
      <pc:sldChg chg="modSp add mod ord">
        <pc:chgData name="RISHABH NARAYAN" userId="bb78c81b965d72d9" providerId="LiveId" clId="{0B84F61C-CE38-4B83-9968-A81C7823D9A0}" dt="2022-10-05T14:24:42.016" v="2042" actId="20577"/>
        <pc:sldMkLst>
          <pc:docMk/>
          <pc:sldMk cId="2200472485" sldId="280"/>
        </pc:sldMkLst>
        <pc:spChg chg="mod">
          <ac:chgData name="RISHABH NARAYAN" userId="bb78c81b965d72d9" providerId="LiveId" clId="{0B84F61C-CE38-4B83-9968-A81C7823D9A0}" dt="2022-10-03T07:49:18.129" v="1195" actId="20577"/>
          <ac:spMkLst>
            <pc:docMk/>
            <pc:sldMk cId="2200472485" sldId="280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5T14:24:42.016" v="2042" actId="20577"/>
          <ac:spMkLst>
            <pc:docMk/>
            <pc:sldMk cId="2200472485" sldId="280"/>
            <ac:spMk id="3" creationId="{93274502-2EC6-79DA-770C-0DB8EAC6647D}"/>
          </ac:spMkLst>
        </pc:spChg>
      </pc:sldChg>
      <pc:sldChg chg="modSp add mod modShow">
        <pc:chgData name="RISHABH NARAYAN" userId="bb78c81b965d72d9" providerId="LiveId" clId="{0B84F61C-CE38-4B83-9968-A81C7823D9A0}" dt="2022-10-05T02:02:43.559" v="1822" actId="729"/>
        <pc:sldMkLst>
          <pc:docMk/>
          <pc:sldMk cId="1269227680" sldId="281"/>
        </pc:sldMkLst>
        <pc:spChg chg="mod">
          <ac:chgData name="RISHABH NARAYAN" userId="bb78c81b965d72d9" providerId="LiveId" clId="{0B84F61C-CE38-4B83-9968-A81C7823D9A0}" dt="2022-10-03T06:33:10.852" v="781" actId="27636"/>
          <ac:spMkLst>
            <pc:docMk/>
            <pc:sldMk cId="1269227680" sldId="28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3T07:38:36.179" v="1118" actId="20577"/>
          <ac:spMkLst>
            <pc:docMk/>
            <pc:sldMk cId="1269227680" sldId="281"/>
            <ac:spMk id="3" creationId="{93274502-2EC6-79DA-770C-0DB8EAC6647D}"/>
          </ac:spMkLst>
        </pc:spChg>
      </pc:sldChg>
      <pc:sldChg chg="modSp add mod ord">
        <pc:chgData name="RISHABH NARAYAN" userId="bb78c81b965d72d9" providerId="LiveId" clId="{0B84F61C-CE38-4B83-9968-A81C7823D9A0}" dt="2022-10-03T09:35:21.072" v="1513" actId="113"/>
        <pc:sldMkLst>
          <pc:docMk/>
          <pc:sldMk cId="2270637677" sldId="282"/>
        </pc:sldMkLst>
        <pc:spChg chg="mod">
          <ac:chgData name="RISHABH NARAYAN" userId="bb78c81b965d72d9" providerId="LiveId" clId="{0B84F61C-CE38-4B83-9968-A81C7823D9A0}" dt="2022-10-03T06:25:56.390" v="667" actId="20577"/>
          <ac:spMkLst>
            <pc:docMk/>
            <pc:sldMk cId="2270637677" sldId="282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3T09:35:21.072" v="1513" actId="113"/>
          <ac:spMkLst>
            <pc:docMk/>
            <pc:sldMk cId="2270637677" sldId="282"/>
            <ac:spMk id="3" creationId="{93274502-2EC6-79DA-770C-0DB8EAC6647D}"/>
          </ac:spMkLst>
        </pc:spChg>
      </pc:sldChg>
      <pc:sldChg chg="add">
        <pc:chgData name="RISHABH NARAYAN" userId="bb78c81b965d72d9" providerId="LiveId" clId="{0B84F61C-CE38-4B83-9968-A81C7823D9A0}" dt="2022-10-03T06:32:52.173" v="729" actId="2890"/>
        <pc:sldMkLst>
          <pc:docMk/>
          <pc:sldMk cId="3725232378" sldId="283"/>
        </pc:sldMkLst>
      </pc:sldChg>
      <pc:sldChg chg="modSp add mod ord">
        <pc:chgData name="RISHABH NARAYAN" userId="bb78c81b965d72d9" providerId="LiveId" clId="{0B84F61C-CE38-4B83-9968-A81C7823D9A0}" dt="2022-10-05T12:41:06.991" v="1886" actId="20577"/>
        <pc:sldMkLst>
          <pc:docMk/>
          <pc:sldMk cId="3600301926" sldId="284"/>
        </pc:sldMkLst>
        <pc:spChg chg="mod">
          <ac:chgData name="RISHABH NARAYAN" userId="bb78c81b965d72d9" providerId="LiveId" clId="{0B84F61C-CE38-4B83-9968-A81C7823D9A0}" dt="2022-10-05T12:41:06.991" v="1886" actId="20577"/>
          <ac:spMkLst>
            <pc:docMk/>
            <pc:sldMk cId="3600301926" sldId="284"/>
            <ac:spMk id="2" creationId="{AE945F06-91FE-DF67-D364-933DD61BDB2F}"/>
          </ac:spMkLst>
        </pc:spChg>
      </pc:sldChg>
      <pc:sldChg chg="modSp add del mod ord">
        <pc:chgData name="RISHABH NARAYAN" userId="bb78c81b965d72d9" providerId="LiveId" clId="{0B84F61C-CE38-4B83-9968-A81C7823D9A0}" dt="2022-10-03T09:51:35.758" v="1537" actId="47"/>
        <pc:sldMkLst>
          <pc:docMk/>
          <pc:sldMk cId="2685100531" sldId="285"/>
        </pc:sldMkLst>
        <pc:spChg chg="mod">
          <ac:chgData name="RISHABH NARAYAN" userId="bb78c81b965d72d9" providerId="LiveId" clId="{0B84F61C-CE38-4B83-9968-A81C7823D9A0}" dt="2022-10-03T09:33:30.757" v="1483" actId="20577"/>
          <ac:spMkLst>
            <pc:docMk/>
            <pc:sldMk cId="2685100531" sldId="285"/>
            <ac:spMk id="2" creationId="{AE945F06-91FE-DF67-D364-933DD61BDB2F}"/>
          </ac:spMkLst>
        </pc:spChg>
      </pc:sldChg>
      <pc:sldChg chg="modSp add mod modNotesTx">
        <pc:chgData name="RISHABH NARAYAN" userId="bb78c81b965d72d9" providerId="LiveId" clId="{0B84F61C-CE38-4B83-9968-A81C7823D9A0}" dt="2022-10-05T14:29:44.177" v="2085" actId="2710"/>
        <pc:sldMkLst>
          <pc:docMk/>
          <pc:sldMk cId="2846140632" sldId="286"/>
        </pc:sldMkLst>
        <pc:spChg chg="mod">
          <ac:chgData name="RISHABH NARAYAN" userId="bb78c81b965d72d9" providerId="LiveId" clId="{0B84F61C-CE38-4B83-9968-A81C7823D9A0}" dt="2022-10-05T12:41:56.135" v="1912" actId="20577"/>
          <ac:spMkLst>
            <pc:docMk/>
            <pc:sldMk cId="2846140632" sldId="286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5T14:29:44.177" v="2085" actId="2710"/>
          <ac:spMkLst>
            <pc:docMk/>
            <pc:sldMk cId="2846140632" sldId="286"/>
            <ac:spMk id="3" creationId="{93274502-2EC6-79DA-770C-0DB8EAC6647D}"/>
          </ac:spMkLst>
        </pc:spChg>
      </pc:sldChg>
      <pc:sldChg chg="add del">
        <pc:chgData name="RISHABH NARAYAN" userId="bb78c81b965d72d9" providerId="LiveId" clId="{0B84F61C-CE38-4B83-9968-A81C7823D9A0}" dt="2022-10-03T09:13:45.391" v="1351" actId="47"/>
        <pc:sldMkLst>
          <pc:docMk/>
          <pc:sldMk cId="1923499434" sldId="287"/>
        </pc:sldMkLst>
      </pc:sldChg>
      <pc:sldChg chg="modSp add mod ord">
        <pc:chgData name="RISHABH NARAYAN" userId="bb78c81b965d72d9" providerId="LiveId" clId="{0B84F61C-CE38-4B83-9968-A81C7823D9A0}" dt="2022-10-04T17:07:37.335" v="1816" actId="20577"/>
        <pc:sldMkLst>
          <pc:docMk/>
          <pc:sldMk cId="4033657377" sldId="287"/>
        </pc:sldMkLst>
        <pc:spChg chg="mod">
          <ac:chgData name="RISHABH NARAYAN" userId="bb78c81b965d72d9" providerId="LiveId" clId="{0B84F61C-CE38-4B83-9968-A81C7823D9A0}" dt="2022-10-03T10:16:31.840" v="1555" actId="20577"/>
          <ac:spMkLst>
            <pc:docMk/>
            <pc:sldMk cId="4033657377" sldId="28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4T17:07:37.335" v="1816" actId="20577"/>
          <ac:spMkLst>
            <pc:docMk/>
            <pc:sldMk cId="4033657377" sldId="287"/>
            <ac:spMk id="3" creationId="{93274502-2EC6-79DA-770C-0DB8EAC6647D}"/>
          </ac:spMkLst>
        </pc:spChg>
      </pc:sldChg>
      <pc:sldChg chg="modSp add del mod ord">
        <pc:chgData name="RISHABH NARAYAN" userId="bb78c81b965d72d9" providerId="LiveId" clId="{0B84F61C-CE38-4B83-9968-A81C7823D9A0}" dt="2022-10-04T14:40:34.940" v="1801" actId="47"/>
        <pc:sldMkLst>
          <pc:docMk/>
          <pc:sldMk cId="1047332798" sldId="288"/>
        </pc:sldMkLst>
        <pc:spChg chg="mod">
          <ac:chgData name="RISHABH NARAYAN" userId="bb78c81b965d72d9" providerId="LiveId" clId="{0B84F61C-CE38-4B83-9968-A81C7823D9A0}" dt="2022-10-04T14:37:27.503" v="1800" actId="20577"/>
          <ac:spMkLst>
            <pc:docMk/>
            <pc:sldMk cId="1047332798" sldId="288"/>
            <ac:spMk id="2" creationId="{AE945F06-91FE-DF67-D364-933DD61BDB2F}"/>
          </ac:spMkLst>
        </pc:spChg>
      </pc:sldChg>
      <pc:sldChg chg="add del mod ord modShow">
        <pc:chgData name="RISHABH NARAYAN" userId="bb78c81b965d72d9" providerId="LiveId" clId="{0B84F61C-CE38-4B83-9968-A81C7823D9A0}" dt="2022-10-05T12:45:19.145" v="1967" actId="47"/>
        <pc:sldMkLst>
          <pc:docMk/>
          <pc:sldMk cId="2834199757" sldId="288"/>
        </pc:sldMkLst>
      </pc:sldChg>
      <pc:sldChg chg="add del ord">
        <pc:chgData name="RISHABH NARAYAN" userId="bb78c81b965d72d9" providerId="LiveId" clId="{0B84F61C-CE38-4B83-9968-A81C7823D9A0}" dt="2022-10-05T12:45:24.247" v="1968" actId="47"/>
        <pc:sldMkLst>
          <pc:docMk/>
          <pc:sldMk cId="847335347" sldId="289"/>
        </pc:sldMkLst>
      </pc:sldChg>
      <pc:sldChg chg="modSp add mod">
        <pc:chgData name="RISHABH NARAYAN" userId="bb78c81b965d72d9" providerId="LiveId" clId="{0B84F61C-CE38-4B83-9968-A81C7823D9A0}" dt="2022-10-07T11:39:27.761" v="2406" actId="20577"/>
        <pc:sldMkLst>
          <pc:docMk/>
          <pc:sldMk cId="3744093368" sldId="290"/>
        </pc:sldMkLst>
        <pc:spChg chg="mod">
          <ac:chgData name="RISHABH NARAYAN" userId="bb78c81b965d72d9" providerId="LiveId" clId="{0B84F61C-CE38-4B83-9968-A81C7823D9A0}" dt="2022-10-07T11:39:27.761" v="2406" actId="20577"/>
          <ac:spMkLst>
            <pc:docMk/>
            <pc:sldMk cId="3744093368" sldId="290"/>
            <ac:spMk id="2" creationId="{AE945F06-91FE-DF67-D364-933DD61BDB2F}"/>
          </ac:spMkLst>
        </pc:spChg>
      </pc:sldChg>
      <pc:sldChg chg="addSp delSp modSp add mod ord">
        <pc:chgData name="RISHABH NARAYAN" userId="bb78c81b965d72d9" providerId="LiveId" clId="{0B84F61C-CE38-4B83-9968-A81C7823D9A0}" dt="2022-10-05T15:10:04.832" v="2392" actId="20577"/>
        <pc:sldMkLst>
          <pc:docMk/>
          <pc:sldMk cId="1868436705" sldId="291"/>
        </pc:sldMkLst>
        <pc:spChg chg="mod">
          <ac:chgData name="RISHABH NARAYAN" userId="bb78c81b965d72d9" providerId="LiveId" clId="{0B84F61C-CE38-4B83-9968-A81C7823D9A0}" dt="2022-10-05T15:07:00.037" v="2288" actId="1036"/>
          <ac:spMkLst>
            <pc:docMk/>
            <pc:sldMk cId="1868436705" sldId="29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5T15:06:57.702" v="2284" actId="1036"/>
          <ac:spMkLst>
            <pc:docMk/>
            <pc:sldMk cId="1868436705" sldId="291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05T15:06:09.644" v="2243" actId="1035"/>
          <ac:spMkLst>
            <pc:docMk/>
            <pc:sldMk cId="1868436705" sldId="291"/>
            <ac:spMk id="4" creationId="{C4CBD76A-E0E9-8E2D-13D3-0E3A4193FCA7}"/>
          </ac:spMkLst>
        </pc:spChg>
        <pc:spChg chg="add del mod">
          <ac:chgData name="RISHABH NARAYAN" userId="bb78c81b965d72d9" providerId="LiveId" clId="{0B84F61C-CE38-4B83-9968-A81C7823D9A0}" dt="2022-10-05T15:03:48.496" v="2204" actId="478"/>
          <ac:spMkLst>
            <pc:docMk/>
            <pc:sldMk cId="1868436705" sldId="291"/>
            <ac:spMk id="5" creationId="{68B04854-40A3-9581-C057-033A2931C1F6}"/>
          </ac:spMkLst>
        </pc:spChg>
        <pc:spChg chg="add mod">
          <ac:chgData name="RISHABH NARAYAN" userId="bb78c81b965d72d9" providerId="LiveId" clId="{0B84F61C-CE38-4B83-9968-A81C7823D9A0}" dt="2022-10-05T15:10:04.832" v="2392" actId="20577"/>
          <ac:spMkLst>
            <pc:docMk/>
            <pc:sldMk cId="1868436705" sldId="291"/>
            <ac:spMk id="6" creationId="{46828264-D718-E1E8-EFDE-E03576250033}"/>
          </ac:spMkLst>
        </pc:spChg>
      </pc:sldChg>
      <pc:sldChg chg="modSp add mod ord">
        <pc:chgData name="RISHABH NARAYAN" userId="bb78c81b965d72d9" providerId="LiveId" clId="{0B84F61C-CE38-4B83-9968-A81C7823D9A0}" dt="2022-10-07T11:39:35.217" v="2408" actId="20577"/>
        <pc:sldMkLst>
          <pc:docMk/>
          <pc:sldMk cId="4054184963" sldId="292"/>
        </pc:sldMkLst>
        <pc:spChg chg="mod">
          <ac:chgData name="RISHABH NARAYAN" userId="bb78c81b965d72d9" providerId="LiveId" clId="{0B84F61C-CE38-4B83-9968-A81C7823D9A0}" dt="2022-10-07T11:39:35.217" v="2408" actId="20577"/>
          <ac:spMkLst>
            <pc:docMk/>
            <pc:sldMk cId="4054184963" sldId="292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10T11:41:40.699" v="3475" actId="20577"/>
        <pc:sldMkLst>
          <pc:docMk/>
          <pc:sldMk cId="3090479024" sldId="293"/>
        </pc:sldMkLst>
        <pc:spChg chg="mod">
          <ac:chgData name="RISHABH NARAYAN" userId="bb78c81b965d72d9" providerId="LiveId" clId="{0B84F61C-CE38-4B83-9968-A81C7823D9A0}" dt="2022-10-07T11:40:00.006" v="2420" actId="20577"/>
          <ac:spMkLst>
            <pc:docMk/>
            <pc:sldMk cId="3090479024" sldId="293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0T11:41:40.699" v="3475" actId="20577"/>
          <ac:spMkLst>
            <pc:docMk/>
            <pc:sldMk cId="3090479024" sldId="293"/>
            <ac:spMk id="3" creationId="{93274502-2EC6-79DA-770C-0DB8EAC6647D}"/>
          </ac:spMkLst>
        </pc:spChg>
      </pc:sldChg>
      <pc:sldChg chg="modSp new del mod">
        <pc:chgData name="RISHABH NARAYAN" userId="bb78c81b965d72d9" providerId="LiveId" clId="{0B84F61C-CE38-4B83-9968-A81C7823D9A0}" dt="2022-11-18T13:21:31.622" v="12030" actId="47"/>
        <pc:sldMkLst>
          <pc:docMk/>
          <pc:sldMk cId="3425703237" sldId="294"/>
        </pc:sldMkLst>
        <pc:spChg chg="mod">
          <ac:chgData name="RISHABH NARAYAN" userId="bb78c81b965d72d9" providerId="LiveId" clId="{0B84F61C-CE38-4B83-9968-A81C7823D9A0}" dt="2022-10-07T16:25:14.028" v="2435" actId="20577"/>
          <ac:spMkLst>
            <pc:docMk/>
            <pc:sldMk cId="3425703237" sldId="294"/>
            <ac:spMk id="2" creationId="{2CA026D0-36E3-E370-EFD1-011BC2DB5857}"/>
          </ac:spMkLst>
        </pc:spChg>
        <pc:spChg chg="mod">
          <ac:chgData name="RISHABH NARAYAN" userId="bb78c81b965d72d9" providerId="LiveId" clId="{0B84F61C-CE38-4B83-9968-A81C7823D9A0}" dt="2022-10-12T15:01:50.088" v="5318" actId="20577"/>
          <ac:spMkLst>
            <pc:docMk/>
            <pc:sldMk cId="3425703237" sldId="294"/>
            <ac:spMk id="3" creationId="{36861CB8-9FC5-9BFF-909D-C6176F047063}"/>
          </ac:spMkLst>
        </pc:spChg>
      </pc:sldChg>
      <pc:sldChg chg="modSp add mod ord">
        <pc:chgData name="RISHABH NARAYAN" userId="bb78c81b965d72d9" providerId="LiveId" clId="{0B84F61C-CE38-4B83-9968-A81C7823D9A0}" dt="2022-10-08T09:47:31.221" v="2644" actId="20577"/>
        <pc:sldMkLst>
          <pc:docMk/>
          <pc:sldMk cId="3699661134" sldId="295"/>
        </pc:sldMkLst>
        <pc:spChg chg="mod">
          <ac:chgData name="RISHABH NARAYAN" userId="bb78c81b965d72d9" providerId="LiveId" clId="{0B84F61C-CE38-4B83-9968-A81C7823D9A0}" dt="2022-10-08T09:47:31.221" v="2644" actId="20577"/>
          <ac:spMkLst>
            <pc:docMk/>
            <pc:sldMk cId="3699661134" sldId="295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10T11:41:58.957" v="3476" actId="20577"/>
        <pc:sldMkLst>
          <pc:docMk/>
          <pc:sldMk cId="3143973133" sldId="296"/>
        </pc:sldMkLst>
        <pc:spChg chg="mod">
          <ac:chgData name="RISHABH NARAYAN" userId="bb78c81b965d72d9" providerId="LiveId" clId="{0B84F61C-CE38-4B83-9968-A81C7823D9A0}" dt="2022-10-08T09:50:33.111" v="2665" actId="20577"/>
          <ac:spMkLst>
            <pc:docMk/>
            <pc:sldMk cId="3143973133" sldId="296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0T11:41:58.957" v="3476" actId="20577"/>
          <ac:spMkLst>
            <pc:docMk/>
            <pc:sldMk cId="3143973133" sldId="296"/>
            <ac:spMk id="3" creationId="{93274502-2EC6-79DA-770C-0DB8EAC6647D}"/>
          </ac:spMkLst>
        </pc:spChg>
      </pc:sldChg>
      <pc:sldChg chg="modSp add mod">
        <pc:chgData name="RISHABH NARAYAN" userId="bb78c81b965d72d9" providerId="LiveId" clId="{0B84F61C-CE38-4B83-9968-A81C7823D9A0}" dt="2022-10-08T15:43:59.776" v="2811" actId="113"/>
        <pc:sldMkLst>
          <pc:docMk/>
          <pc:sldMk cId="2076935872" sldId="297"/>
        </pc:sldMkLst>
        <pc:spChg chg="mod">
          <ac:chgData name="RISHABH NARAYAN" userId="bb78c81b965d72d9" providerId="LiveId" clId="{0B84F61C-CE38-4B83-9968-A81C7823D9A0}" dt="2022-10-08T15:28:58.174" v="2750" actId="20577"/>
          <ac:spMkLst>
            <pc:docMk/>
            <pc:sldMk cId="2076935872" sldId="29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8T15:43:59.776" v="2811" actId="113"/>
          <ac:spMkLst>
            <pc:docMk/>
            <pc:sldMk cId="2076935872" sldId="297"/>
            <ac:spMk id="3" creationId="{93274502-2EC6-79DA-770C-0DB8EAC6647D}"/>
          </ac:spMkLst>
        </pc:spChg>
      </pc:sldChg>
      <pc:sldChg chg="modSp add mod ord">
        <pc:chgData name="RISHABH NARAYAN" userId="bb78c81b965d72d9" providerId="LiveId" clId="{0B84F61C-CE38-4B83-9968-A81C7823D9A0}" dt="2022-10-08T18:31:11.785" v="3180" actId="20577"/>
        <pc:sldMkLst>
          <pc:docMk/>
          <pc:sldMk cId="3960048620" sldId="298"/>
        </pc:sldMkLst>
        <pc:spChg chg="mod">
          <ac:chgData name="RISHABH NARAYAN" userId="bb78c81b965d72d9" providerId="LiveId" clId="{0B84F61C-CE38-4B83-9968-A81C7823D9A0}" dt="2022-10-08T18:31:11.785" v="3180" actId="20577"/>
          <ac:spMkLst>
            <pc:docMk/>
            <pc:sldMk cId="3960048620" sldId="298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08T19:04:45.309" v="3233" actId="255"/>
        <pc:sldMkLst>
          <pc:docMk/>
          <pc:sldMk cId="103212795" sldId="299"/>
        </pc:sldMkLst>
        <pc:spChg chg="mod">
          <ac:chgData name="RISHABH NARAYAN" userId="bb78c81b965d72d9" providerId="LiveId" clId="{0B84F61C-CE38-4B83-9968-A81C7823D9A0}" dt="2022-10-08T16:15:26.076" v="2839" actId="20577"/>
          <ac:spMkLst>
            <pc:docMk/>
            <pc:sldMk cId="103212795" sldId="299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8T19:04:45.309" v="3233" actId="255"/>
          <ac:spMkLst>
            <pc:docMk/>
            <pc:sldMk cId="103212795" sldId="299"/>
            <ac:spMk id="3" creationId="{93274502-2EC6-79DA-770C-0DB8EAC6647D}"/>
          </ac:spMkLst>
        </pc:spChg>
      </pc:sldChg>
      <pc:sldChg chg="add del">
        <pc:chgData name="RISHABH NARAYAN" userId="bb78c81b965d72d9" providerId="LiveId" clId="{0B84F61C-CE38-4B83-9968-A81C7823D9A0}" dt="2022-10-08T16:15:05.825" v="2825" actId="47"/>
        <pc:sldMkLst>
          <pc:docMk/>
          <pc:sldMk cId="624247383" sldId="299"/>
        </pc:sldMkLst>
      </pc:sldChg>
      <pc:sldChg chg="modSp add del mod ord modShow">
        <pc:chgData name="RISHABH NARAYAN" userId="bb78c81b965d72d9" providerId="LiveId" clId="{0B84F61C-CE38-4B83-9968-A81C7823D9A0}" dt="2022-10-14T09:42:00.399" v="5622" actId="47"/>
        <pc:sldMkLst>
          <pc:docMk/>
          <pc:sldMk cId="434338560" sldId="300"/>
        </pc:sldMkLst>
        <pc:spChg chg="mod">
          <ac:chgData name="RISHABH NARAYAN" userId="bb78c81b965d72d9" providerId="LiveId" clId="{0B84F61C-CE38-4B83-9968-A81C7823D9A0}" dt="2022-10-12T17:13:09.929" v="5556" actId="20577"/>
          <ac:spMkLst>
            <pc:docMk/>
            <pc:sldMk cId="434338560" sldId="300"/>
            <ac:spMk id="2" creationId="{2CA026D0-36E3-E370-EFD1-011BC2DB5857}"/>
          </ac:spMkLst>
        </pc:spChg>
        <pc:spChg chg="mod">
          <ac:chgData name="RISHABH NARAYAN" userId="bb78c81b965d72d9" providerId="LiveId" clId="{0B84F61C-CE38-4B83-9968-A81C7823D9A0}" dt="2022-10-14T09:41:56.082" v="5621" actId="20577"/>
          <ac:spMkLst>
            <pc:docMk/>
            <pc:sldMk cId="434338560" sldId="300"/>
            <ac:spMk id="3" creationId="{36861CB8-9FC5-9BFF-909D-C6176F047063}"/>
          </ac:spMkLst>
        </pc:spChg>
      </pc:sldChg>
      <pc:sldChg chg="modSp add mod">
        <pc:chgData name="RISHABH NARAYAN" userId="bb78c81b965d72d9" providerId="LiveId" clId="{0B84F61C-CE38-4B83-9968-A81C7823D9A0}" dt="2022-10-08T19:09:51.368" v="3353" actId="403"/>
        <pc:sldMkLst>
          <pc:docMk/>
          <pc:sldMk cId="3827198074" sldId="301"/>
        </pc:sldMkLst>
        <pc:spChg chg="mod">
          <ac:chgData name="RISHABH NARAYAN" userId="bb78c81b965d72d9" providerId="LiveId" clId="{0B84F61C-CE38-4B83-9968-A81C7823D9A0}" dt="2022-10-08T16:34:38.556" v="3048" actId="20577"/>
          <ac:spMkLst>
            <pc:docMk/>
            <pc:sldMk cId="3827198074" sldId="30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08T19:09:51.368" v="3353" actId="403"/>
          <ac:spMkLst>
            <pc:docMk/>
            <pc:sldMk cId="3827198074" sldId="301"/>
            <ac:spMk id="3" creationId="{93274502-2EC6-79DA-770C-0DB8EAC6647D}"/>
          </ac:spMkLst>
        </pc:spChg>
      </pc:sldChg>
      <pc:sldChg chg="modSp add mod setBg">
        <pc:chgData name="RISHABH NARAYAN" userId="bb78c81b965d72d9" providerId="LiveId" clId="{0B84F61C-CE38-4B83-9968-A81C7823D9A0}" dt="2022-10-11T07:37:26.013" v="3688" actId="20577"/>
        <pc:sldMkLst>
          <pc:docMk/>
          <pc:sldMk cId="1589814454" sldId="302"/>
        </pc:sldMkLst>
        <pc:spChg chg="mod">
          <ac:chgData name="RISHABH NARAYAN" userId="bb78c81b965d72d9" providerId="LiveId" clId="{0B84F61C-CE38-4B83-9968-A81C7823D9A0}" dt="2022-10-10T12:42:37.552" v="3617" actId="113"/>
          <ac:spMkLst>
            <pc:docMk/>
            <pc:sldMk cId="1589814454" sldId="302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1T07:37:26.013" v="3688" actId="20577"/>
          <ac:spMkLst>
            <pc:docMk/>
            <pc:sldMk cId="1589814454" sldId="302"/>
            <ac:spMk id="3" creationId="{93274502-2EC6-79DA-770C-0DB8EAC6647D}"/>
          </ac:spMkLst>
        </pc:spChg>
      </pc:sldChg>
      <pc:sldChg chg="addSp delSp modSp add mod ord">
        <pc:chgData name="RISHABH NARAYAN" userId="bb78c81b965d72d9" providerId="LiveId" clId="{0B84F61C-CE38-4B83-9968-A81C7823D9A0}" dt="2022-10-14T13:57:04.832" v="5730" actId="21"/>
        <pc:sldMkLst>
          <pc:docMk/>
          <pc:sldMk cId="1291690785" sldId="303"/>
        </pc:sldMkLst>
        <pc:spChg chg="mod">
          <ac:chgData name="RISHABH NARAYAN" userId="bb78c81b965d72d9" providerId="LiveId" clId="{0B84F61C-CE38-4B83-9968-A81C7823D9A0}" dt="2022-10-12T05:35:40.428" v="3698" actId="20577"/>
          <ac:spMkLst>
            <pc:docMk/>
            <pc:sldMk cId="1291690785" sldId="303"/>
            <ac:spMk id="2" creationId="{AE945F06-91FE-DF67-D364-933DD61BDB2F}"/>
          </ac:spMkLst>
        </pc:spChg>
        <pc:picChg chg="add del mod">
          <ac:chgData name="RISHABH NARAYAN" userId="bb78c81b965d72d9" providerId="LiveId" clId="{0B84F61C-CE38-4B83-9968-A81C7823D9A0}" dt="2022-10-14T13:57:04.832" v="5730" actId="21"/>
          <ac:picMkLst>
            <pc:docMk/>
            <pc:sldMk cId="1291690785" sldId="303"/>
            <ac:picMk id="4" creationId="{E95DA0A5-72E2-F7CF-BB97-5D418AF3889C}"/>
          </ac:picMkLst>
        </pc:picChg>
      </pc:sldChg>
      <pc:sldChg chg="addSp delSp modSp add mod ord">
        <pc:chgData name="RISHABH NARAYAN" userId="bb78c81b965d72d9" providerId="LiveId" clId="{0B84F61C-CE38-4B83-9968-A81C7823D9A0}" dt="2022-10-14T14:06:13.074" v="5757" actId="1076"/>
        <pc:sldMkLst>
          <pc:docMk/>
          <pc:sldMk cId="2460472444" sldId="304"/>
        </pc:sldMkLst>
        <pc:spChg chg="mod">
          <ac:chgData name="RISHABH NARAYAN" userId="bb78c81b965d72d9" providerId="LiveId" clId="{0B84F61C-CE38-4B83-9968-A81C7823D9A0}" dt="2022-10-12T06:44:13.147" v="3711" actId="6549"/>
          <ac:spMkLst>
            <pc:docMk/>
            <pc:sldMk cId="2460472444" sldId="304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4T14:06:03.834" v="5755" actId="404"/>
          <ac:spMkLst>
            <pc:docMk/>
            <pc:sldMk cId="2460472444" sldId="304"/>
            <ac:spMk id="3" creationId="{93274502-2EC6-79DA-770C-0DB8EAC6647D}"/>
          </ac:spMkLst>
        </pc:spChg>
        <pc:picChg chg="add mod">
          <ac:chgData name="RISHABH NARAYAN" userId="bb78c81b965d72d9" providerId="LiveId" clId="{0B84F61C-CE38-4B83-9968-A81C7823D9A0}" dt="2022-10-14T14:06:13.074" v="5757" actId="1076"/>
          <ac:picMkLst>
            <pc:docMk/>
            <pc:sldMk cId="2460472444" sldId="304"/>
            <ac:picMk id="4" creationId="{6A2B3C6D-9110-8515-10D2-530A057E53ED}"/>
          </ac:picMkLst>
        </pc:picChg>
        <pc:picChg chg="add del mod">
          <ac:chgData name="RISHABH NARAYAN" userId="bb78c81b965d72d9" providerId="LiveId" clId="{0B84F61C-CE38-4B83-9968-A81C7823D9A0}" dt="2022-10-12T12:52:16.810" v="4422" actId="478"/>
          <ac:picMkLst>
            <pc:docMk/>
            <pc:sldMk cId="2460472444" sldId="304"/>
            <ac:picMk id="5" creationId="{4A0D8AF1-32F5-B7ED-5E4B-B9511F65C197}"/>
          </ac:picMkLst>
        </pc:picChg>
      </pc:sldChg>
      <pc:sldChg chg="addSp delSp modSp add mod ord">
        <pc:chgData name="RISHABH NARAYAN" userId="bb78c81b965d72d9" providerId="LiveId" clId="{0B84F61C-CE38-4B83-9968-A81C7823D9A0}" dt="2022-10-12T12:38:42.805" v="4414" actId="14100"/>
        <pc:sldMkLst>
          <pc:docMk/>
          <pc:sldMk cId="736381100" sldId="305"/>
        </pc:sldMkLst>
        <pc:spChg chg="mod">
          <ac:chgData name="RISHABH NARAYAN" userId="bb78c81b965d72d9" providerId="LiveId" clId="{0B84F61C-CE38-4B83-9968-A81C7823D9A0}" dt="2022-10-12T12:18:58.688" v="4206" actId="20577"/>
          <ac:spMkLst>
            <pc:docMk/>
            <pc:sldMk cId="736381100" sldId="305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2:38:42.805" v="4414" actId="14100"/>
          <ac:spMkLst>
            <pc:docMk/>
            <pc:sldMk cId="736381100" sldId="305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12T12:17:33.752" v="4178" actId="164"/>
          <ac:spMkLst>
            <pc:docMk/>
            <pc:sldMk cId="736381100" sldId="305"/>
            <ac:spMk id="4" creationId="{1F69B075-CD68-F74A-3BE4-9F57B1B9E812}"/>
          </ac:spMkLst>
        </pc:spChg>
        <pc:spChg chg="add mod">
          <ac:chgData name="RISHABH NARAYAN" userId="bb78c81b965d72d9" providerId="LiveId" clId="{0B84F61C-CE38-4B83-9968-A81C7823D9A0}" dt="2022-10-12T12:17:33.752" v="4178" actId="164"/>
          <ac:spMkLst>
            <pc:docMk/>
            <pc:sldMk cId="736381100" sldId="305"/>
            <ac:spMk id="5" creationId="{236E51A0-4690-5342-811B-6C0D9C78313E}"/>
          </ac:spMkLst>
        </pc:spChg>
        <pc:spChg chg="add mod">
          <ac:chgData name="RISHABH NARAYAN" userId="bb78c81b965d72d9" providerId="LiveId" clId="{0B84F61C-CE38-4B83-9968-A81C7823D9A0}" dt="2022-10-12T12:20:09.148" v="4213" actId="1076"/>
          <ac:spMkLst>
            <pc:docMk/>
            <pc:sldMk cId="736381100" sldId="305"/>
            <ac:spMk id="6" creationId="{35C9129D-D5AA-2116-964C-A08B5AC0C9BA}"/>
          </ac:spMkLst>
        </pc:spChg>
        <pc:spChg chg="add mod">
          <ac:chgData name="RISHABH NARAYAN" userId="bb78c81b965d72d9" providerId="LiveId" clId="{0B84F61C-CE38-4B83-9968-A81C7823D9A0}" dt="2022-10-12T12:17:33.752" v="4178" actId="164"/>
          <ac:spMkLst>
            <pc:docMk/>
            <pc:sldMk cId="736381100" sldId="305"/>
            <ac:spMk id="7" creationId="{85E242B9-BE99-4C92-8F8F-F4B6546FC61B}"/>
          </ac:spMkLst>
        </pc:spChg>
        <pc:spChg chg="add del mod">
          <ac:chgData name="RISHABH NARAYAN" userId="bb78c81b965d72d9" providerId="LiveId" clId="{0B84F61C-CE38-4B83-9968-A81C7823D9A0}" dt="2022-10-12T12:08:40.331" v="4025" actId="478"/>
          <ac:spMkLst>
            <pc:docMk/>
            <pc:sldMk cId="736381100" sldId="305"/>
            <ac:spMk id="8" creationId="{D20D2C5A-CEA1-DFBD-1F77-7347035F0E8B}"/>
          </ac:spMkLst>
        </pc:spChg>
        <pc:spChg chg="add del mod">
          <ac:chgData name="RISHABH NARAYAN" userId="bb78c81b965d72d9" providerId="LiveId" clId="{0B84F61C-CE38-4B83-9968-A81C7823D9A0}" dt="2022-10-12T12:08:39.203" v="4024" actId="478"/>
          <ac:spMkLst>
            <pc:docMk/>
            <pc:sldMk cId="736381100" sldId="305"/>
            <ac:spMk id="9" creationId="{C6C35F82-8F79-5F4A-D999-FD4591B8BC2D}"/>
          </ac:spMkLst>
        </pc:spChg>
        <pc:spChg chg="add mod">
          <ac:chgData name="RISHABH NARAYAN" userId="bb78c81b965d72d9" providerId="LiveId" clId="{0B84F61C-CE38-4B83-9968-A81C7823D9A0}" dt="2022-10-12T12:18:35.745" v="4193" actId="164"/>
          <ac:spMkLst>
            <pc:docMk/>
            <pc:sldMk cId="736381100" sldId="305"/>
            <ac:spMk id="10" creationId="{1D5BB83F-8CEB-C84E-A4FE-B86953BA2B72}"/>
          </ac:spMkLst>
        </pc:spChg>
        <pc:spChg chg="add mod">
          <ac:chgData name="RISHABH NARAYAN" userId="bb78c81b965d72d9" providerId="LiveId" clId="{0B84F61C-CE38-4B83-9968-A81C7823D9A0}" dt="2022-10-12T12:18:35.745" v="4193" actId="164"/>
          <ac:spMkLst>
            <pc:docMk/>
            <pc:sldMk cId="736381100" sldId="305"/>
            <ac:spMk id="11" creationId="{0DFC4420-A809-D90A-8B47-878C31CBD478}"/>
          </ac:spMkLst>
        </pc:spChg>
        <pc:spChg chg="add mod">
          <ac:chgData name="RISHABH NARAYAN" userId="bb78c81b965d72d9" providerId="LiveId" clId="{0B84F61C-CE38-4B83-9968-A81C7823D9A0}" dt="2022-10-12T12:18:35.745" v="4193" actId="164"/>
          <ac:spMkLst>
            <pc:docMk/>
            <pc:sldMk cId="736381100" sldId="305"/>
            <ac:spMk id="12" creationId="{13B0930B-923F-D2D7-F050-5FB48ADB4E77}"/>
          </ac:spMkLst>
        </pc:spChg>
        <pc:spChg chg="add mod">
          <ac:chgData name="RISHABH NARAYAN" userId="bb78c81b965d72d9" providerId="LiveId" clId="{0B84F61C-CE38-4B83-9968-A81C7823D9A0}" dt="2022-10-12T12:18:35.745" v="4193" actId="164"/>
          <ac:spMkLst>
            <pc:docMk/>
            <pc:sldMk cId="736381100" sldId="305"/>
            <ac:spMk id="13" creationId="{4CD6E31E-F9B0-85BC-C05C-D10AFF310870}"/>
          </ac:spMkLst>
        </pc:spChg>
        <pc:spChg chg="add mod">
          <ac:chgData name="RISHABH NARAYAN" userId="bb78c81b965d72d9" providerId="LiveId" clId="{0B84F61C-CE38-4B83-9968-A81C7823D9A0}" dt="2022-10-12T12:17:24.295" v="4176" actId="164"/>
          <ac:spMkLst>
            <pc:docMk/>
            <pc:sldMk cId="736381100" sldId="305"/>
            <ac:spMk id="14" creationId="{96CD58D9-4FF1-04F4-E1F5-985FEEF0EF7A}"/>
          </ac:spMkLst>
        </pc:spChg>
        <pc:spChg chg="add mod">
          <ac:chgData name="RISHABH NARAYAN" userId="bb78c81b965d72d9" providerId="LiveId" clId="{0B84F61C-CE38-4B83-9968-A81C7823D9A0}" dt="2022-10-12T12:17:24.295" v="4176" actId="164"/>
          <ac:spMkLst>
            <pc:docMk/>
            <pc:sldMk cId="736381100" sldId="305"/>
            <ac:spMk id="15" creationId="{37CFA7B4-9D3A-F611-E4DD-8E9D0384DC35}"/>
          </ac:spMkLst>
        </pc:spChg>
        <pc:spChg chg="add mod">
          <ac:chgData name="RISHABH NARAYAN" userId="bb78c81b965d72d9" providerId="LiveId" clId="{0B84F61C-CE38-4B83-9968-A81C7823D9A0}" dt="2022-10-12T12:17:24.295" v="4176" actId="164"/>
          <ac:spMkLst>
            <pc:docMk/>
            <pc:sldMk cId="736381100" sldId="305"/>
            <ac:spMk id="16" creationId="{CB7E3D1C-B4BC-35E8-4AB9-3719CFF2E559}"/>
          </ac:spMkLst>
        </pc:spChg>
        <pc:spChg chg="add mod">
          <ac:chgData name="RISHABH NARAYAN" userId="bb78c81b965d72d9" providerId="LiveId" clId="{0B84F61C-CE38-4B83-9968-A81C7823D9A0}" dt="2022-10-12T12:35:57.131" v="4316" actId="6549"/>
          <ac:spMkLst>
            <pc:docMk/>
            <pc:sldMk cId="736381100" sldId="305"/>
            <ac:spMk id="17" creationId="{BF6FD97C-4CA7-6DC3-7960-DE384F271D89}"/>
          </ac:spMkLst>
        </pc:spChg>
        <pc:spChg chg="add mod">
          <ac:chgData name="RISHABH NARAYAN" userId="bb78c81b965d72d9" providerId="LiveId" clId="{0B84F61C-CE38-4B83-9968-A81C7823D9A0}" dt="2022-10-12T12:18:13.635" v="4182" actId="164"/>
          <ac:spMkLst>
            <pc:docMk/>
            <pc:sldMk cId="736381100" sldId="305"/>
            <ac:spMk id="18" creationId="{EA729E1E-27F4-5995-8D48-AAE393667C85}"/>
          </ac:spMkLst>
        </pc:spChg>
        <pc:spChg chg="add mod">
          <ac:chgData name="RISHABH NARAYAN" userId="bb78c81b965d72d9" providerId="LiveId" clId="{0B84F61C-CE38-4B83-9968-A81C7823D9A0}" dt="2022-10-12T12:18:13.635" v="4182" actId="164"/>
          <ac:spMkLst>
            <pc:docMk/>
            <pc:sldMk cId="736381100" sldId="305"/>
            <ac:spMk id="19" creationId="{95DA9EFB-82BE-FF2F-D628-E54FD72001AA}"/>
          </ac:spMkLst>
        </pc:spChg>
        <pc:spChg chg="add mod">
          <ac:chgData name="RISHABH NARAYAN" userId="bb78c81b965d72d9" providerId="LiveId" clId="{0B84F61C-CE38-4B83-9968-A81C7823D9A0}" dt="2022-10-12T12:18:13.635" v="4182" actId="164"/>
          <ac:spMkLst>
            <pc:docMk/>
            <pc:sldMk cId="736381100" sldId="305"/>
            <ac:spMk id="20" creationId="{29EBBB83-0B8D-EA32-B8AF-167763E2D8A9}"/>
          </ac:spMkLst>
        </pc:spChg>
        <pc:spChg chg="add mod">
          <ac:chgData name="RISHABH NARAYAN" userId="bb78c81b965d72d9" providerId="LiveId" clId="{0B84F61C-CE38-4B83-9968-A81C7823D9A0}" dt="2022-10-12T12:18:13.635" v="4182" actId="164"/>
          <ac:spMkLst>
            <pc:docMk/>
            <pc:sldMk cId="736381100" sldId="305"/>
            <ac:spMk id="21" creationId="{C82CC566-77BB-1C3E-117A-31734DA227FC}"/>
          </ac:spMkLst>
        </pc:spChg>
        <pc:spChg chg="add mod">
          <ac:chgData name="RISHABH NARAYAN" userId="bb78c81b965d72d9" providerId="LiveId" clId="{0B84F61C-CE38-4B83-9968-A81C7823D9A0}" dt="2022-10-12T12:22:22.484" v="4238" actId="693"/>
          <ac:spMkLst>
            <pc:docMk/>
            <pc:sldMk cId="736381100" sldId="305"/>
            <ac:spMk id="37" creationId="{E519882E-ECB5-422D-2041-33E2C8337D60}"/>
          </ac:spMkLst>
        </pc:spChg>
        <pc:spChg chg="add mod">
          <ac:chgData name="RISHABH NARAYAN" userId="bb78c81b965d72d9" providerId="LiveId" clId="{0B84F61C-CE38-4B83-9968-A81C7823D9A0}" dt="2022-10-12T12:36:36.854" v="4327" actId="20577"/>
          <ac:spMkLst>
            <pc:docMk/>
            <pc:sldMk cId="736381100" sldId="305"/>
            <ac:spMk id="38" creationId="{75F51A44-8F20-0DDE-440F-5848F647724C}"/>
          </ac:spMkLst>
        </pc:spChg>
        <pc:grpChg chg="add mod">
          <ac:chgData name="RISHABH NARAYAN" userId="bb78c81b965d72d9" providerId="LiveId" clId="{0B84F61C-CE38-4B83-9968-A81C7823D9A0}" dt="2022-10-12T12:36:06.752" v="4318" actId="14100"/>
          <ac:grpSpMkLst>
            <pc:docMk/>
            <pc:sldMk cId="736381100" sldId="305"/>
            <ac:grpSpMk id="22" creationId="{381D5BB6-83CA-18B9-3D25-D3204A079163}"/>
          </ac:grpSpMkLst>
        </pc:grpChg>
        <pc:grpChg chg="add mod">
          <ac:chgData name="RISHABH NARAYAN" userId="bb78c81b965d72d9" providerId="LiveId" clId="{0B84F61C-CE38-4B83-9968-A81C7823D9A0}" dt="2022-10-12T12:20:20.407" v="4214" actId="1076"/>
          <ac:grpSpMkLst>
            <pc:docMk/>
            <pc:sldMk cId="736381100" sldId="305"/>
            <ac:grpSpMk id="23" creationId="{5EF6B3B6-92FB-0BB2-85F1-C45BAAD4C1D4}"/>
          </ac:grpSpMkLst>
        </pc:grpChg>
        <pc:grpChg chg="add mod">
          <ac:chgData name="RISHABH NARAYAN" userId="bb78c81b965d72d9" providerId="LiveId" clId="{0B84F61C-CE38-4B83-9968-A81C7823D9A0}" dt="2022-10-12T12:18:24.172" v="4192" actId="1037"/>
          <ac:grpSpMkLst>
            <pc:docMk/>
            <pc:sldMk cId="736381100" sldId="305"/>
            <ac:grpSpMk id="24" creationId="{37175791-D737-83A7-1EA9-FD813400648A}"/>
          </ac:grpSpMkLst>
        </pc:grpChg>
        <pc:grpChg chg="add mod">
          <ac:chgData name="RISHABH NARAYAN" userId="bb78c81b965d72d9" providerId="LiveId" clId="{0B84F61C-CE38-4B83-9968-A81C7823D9A0}" dt="2022-10-12T12:20:57.032" v="4225" actId="1076"/>
          <ac:grpSpMkLst>
            <pc:docMk/>
            <pc:sldMk cId="736381100" sldId="305"/>
            <ac:grpSpMk id="25" creationId="{65581378-A27A-F31F-8518-A1BA97E954EC}"/>
          </ac:grpSpMkLst>
        </pc:grpChg>
        <pc:cxnChg chg="add mod">
          <ac:chgData name="RISHABH NARAYAN" userId="bb78c81b965d72d9" providerId="LiveId" clId="{0B84F61C-CE38-4B83-9968-A81C7823D9A0}" dt="2022-10-12T12:19:55.749" v="4211" actId="14100"/>
          <ac:cxnSpMkLst>
            <pc:docMk/>
            <pc:sldMk cId="736381100" sldId="305"/>
            <ac:cxnSpMk id="27" creationId="{E246C6E5-13E1-0EDF-7697-5D22C6357D22}"/>
          </ac:cxnSpMkLst>
        </pc:cxnChg>
        <pc:cxnChg chg="add mod">
          <ac:chgData name="RISHABH NARAYAN" userId="bb78c81b965d72d9" providerId="LiveId" clId="{0B84F61C-CE38-4B83-9968-A81C7823D9A0}" dt="2022-10-12T12:36:16.254" v="4319" actId="14100"/>
          <ac:cxnSpMkLst>
            <pc:docMk/>
            <pc:sldMk cId="736381100" sldId="305"/>
            <ac:cxnSpMk id="31" creationId="{77EC81C3-4DBB-D4A8-6620-08F4804888EA}"/>
          </ac:cxnSpMkLst>
        </pc:cxnChg>
        <pc:cxnChg chg="add mod">
          <ac:chgData name="RISHABH NARAYAN" userId="bb78c81b965d72d9" providerId="LiveId" clId="{0B84F61C-CE38-4B83-9968-A81C7823D9A0}" dt="2022-10-12T12:21:20.137" v="4233" actId="1035"/>
          <ac:cxnSpMkLst>
            <pc:docMk/>
            <pc:sldMk cId="736381100" sldId="305"/>
            <ac:cxnSpMk id="35" creationId="{AD28082F-6470-3F25-EC96-414A8B3D9DCE}"/>
          </ac:cxnSpMkLst>
        </pc:cxnChg>
      </pc:sldChg>
      <pc:sldChg chg="modSp add del mod ord modShow">
        <pc:chgData name="RISHABH NARAYAN" userId="bb78c81b965d72d9" providerId="LiveId" clId="{0B84F61C-CE38-4B83-9968-A81C7823D9A0}" dt="2022-10-12T13:36:59.214" v="4760" actId="47"/>
        <pc:sldMkLst>
          <pc:docMk/>
          <pc:sldMk cId="1666430091" sldId="306"/>
        </pc:sldMkLst>
        <pc:spChg chg="mod">
          <ac:chgData name="RISHABH NARAYAN" userId="bb78c81b965d72d9" providerId="LiveId" clId="{0B84F61C-CE38-4B83-9968-A81C7823D9A0}" dt="2022-10-12T12:51:38.930" v="4418"/>
          <ac:spMkLst>
            <pc:docMk/>
            <pc:sldMk cId="1666430091" sldId="306"/>
            <ac:spMk id="3" creationId="{36861CB8-9FC5-9BFF-909D-C6176F047063}"/>
          </ac:spMkLst>
        </pc:spChg>
      </pc:sldChg>
      <pc:sldChg chg="modSp add mod ord">
        <pc:chgData name="RISHABH NARAYAN" userId="bb78c81b965d72d9" providerId="LiveId" clId="{0B84F61C-CE38-4B83-9968-A81C7823D9A0}" dt="2022-10-12T12:55:23.354" v="4442" actId="14100"/>
        <pc:sldMkLst>
          <pc:docMk/>
          <pc:sldMk cId="3986580687" sldId="307"/>
        </pc:sldMkLst>
        <pc:spChg chg="mod">
          <ac:chgData name="RISHABH NARAYAN" userId="bb78c81b965d72d9" providerId="LiveId" clId="{0B84F61C-CE38-4B83-9968-A81C7823D9A0}" dt="2022-10-12T12:54:58.537" v="4437" actId="20577"/>
          <ac:spMkLst>
            <pc:docMk/>
            <pc:sldMk cId="3986580687" sldId="30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2:55:09.859" v="4438"/>
          <ac:spMkLst>
            <pc:docMk/>
            <pc:sldMk cId="3986580687" sldId="307"/>
            <ac:spMk id="3" creationId="{93274502-2EC6-79DA-770C-0DB8EAC6647D}"/>
          </ac:spMkLst>
        </pc:spChg>
        <pc:picChg chg="mod">
          <ac:chgData name="RISHABH NARAYAN" userId="bb78c81b965d72d9" providerId="LiveId" clId="{0B84F61C-CE38-4B83-9968-A81C7823D9A0}" dt="2022-10-12T12:55:23.354" v="4442" actId="14100"/>
          <ac:picMkLst>
            <pc:docMk/>
            <pc:sldMk cId="3986580687" sldId="307"/>
            <ac:picMk id="5" creationId="{4A0D8AF1-32F5-B7ED-5E4B-B9511F65C197}"/>
          </ac:picMkLst>
        </pc:picChg>
      </pc:sldChg>
      <pc:sldChg chg="addSp delSp modSp add mod">
        <pc:chgData name="RISHABH NARAYAN" userId="bb78c81b965d72d9" providerId="LiveId" clId="{0B84F61C-CE38-4B83-9968-A81C7823D9A0}" dt="2022-10-12T13:20:38.565" v="4561" actId="113"/>
        <pc:sldMkLst>
          <pc:docMk/>
          <pc:sldMk cId="3643088397" sldId="308"/>
        </pc:sldMkLst>
        <pc:spChg chg="mod">
          <ac:chgData name="RISHABH NARAYAN" userId="bb78c81b965d72d9" providerId="LiveId" clId="{0B84F61C-CE38-4B83-9968-A81C7823D9A0}" dt="2022-10-12T13:20:38.565" v="4561" actId="113"/>
          <ac:spMkLst>
            <pc:docMk/>
            <pc:sldMk cId="3643088397" sldId="308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3:12:40.415" v="4473" actId="14100"/>
          <ac:spMkLst>
            <pc:docMk/>
            <pc:sldMk cId="3643088397" sldId="308"/>
            <ac:spMk id="3" creationId="{93274502-2EC6-79DA-770C-0DB8EAC6647D}"/>
          </ac:spMkLst>
        </pc:spChg>
        <pc:picChg chg="del">
          <ac:chgData name="RISHABH NARAYAN" userId="bb78c81b965d72d9" providerId="LiveId" clId="{0B84F61C-CE38-4B83-9968-A81C7823D9A0}" dt="2022-10-12T12:56:08.837" v="4461" actId="478"/>
          <ac:picMkLst>
            <pc:docMk/>
            <pc:sldMk cId="3643088397" sldId="308"/>
            <ac:picMk id="5" creationId="{4A0D8AF1-32F5-B7ED-5E4B-B9511F65C197}"/>
          </ac:picMkLst>
        </pc:picChg>
        <pc:picChg chg="add del mod">
          <ac:chgData name="RISHABH NARAYAN" userId="bb78c81b965d72d9" providerId="LiveId" clId="{0B84F61C-CE38-4B83-9968-A81C7823D9A0}" dt="2022-10-12T13:14:20.016" v="4489" actId="478"/>
          <ac:picMkLst>
            <pc:docMk/>
            <pc:sldMk cId="3643088397" sldId="308"/>
            <ac:picMk id="6" creationId="{716DB54D-5DDA-DA0A-9F85-C7765E3CBEA4}"/>
          </ac:picMkLst>
        </pc:picChg>
        <pc:picChg chg="add mod">
          <ac:chgData name="RISHABH NARAYAN" userId="bb78c81b965d72d9" providerId="LiveId" clId="{0B84F61C-CE38-4B83-9968-A81C7823D9A0}" dt="2022-10-12T13:16:41.367" v="4524" actId="1076"/>
          <ac:picMkLst>
            <pc:docMk/>
            <pc:sldMk cId="3643088397" sldId="308"/>
            <ac:picMk id="8" creationId="{8DEC8E7A-AB2E-61A2-9F7A-959DB5FC943B}"/>
          </ac:picMkLst>
        </pc:picChg>
        <pc:picChg chg="add mod">
          <ac:chgData name="RISHABH NARAYAN" userId="bb78c81b965d72d9" providerId="LiveId" clId="{0B84F61C-CE38-4B83-9968-A81C7823D9A0}" dt="2022-10-12T13:18:11.375" v="4538" actId="1076"/>
          <ac:picMkLst>
            <pc:docMk/>
            <pc:sldMk cId="3643088397" sldId="308"/>
            <ac:picMk id="10" creationId="{963B7FFC-7418-12C0-C75A-CA79343781A7}"/>
          </ac:picMkLst>
        </pc:picChg>
      </pc:sldChg>
      <pc:sldChg chg="addSp delSp modSp add mod modNotesTx">
        <pc:chgData name="RISHABH NARAYAN" userId="bb78c81b965d72d9" providerId="LiveId" clId="{0B84F61C-CE38-4B83-9968-A81C7823D9A0}" dt="2022-10-17T12:17:57.094" v="5986" actId="20577"/>
        <pc:sldMkLst>
          <pc:docMk/>
          <pc:sldMk cId="2788794232" sldId="309"/>
        </pc:sldMkLst>
        <pc:spChg chg="mod">
          <ac:chgData name="RISHABH NARAYAN" userId="bb78c81b965d72d9" providerId="LiveId" clId="{0B84F61C-CE38-4B83-9968-A81C7823D9A0}" dt="2022-10-12T13:20:33.647" v="4559" actId="113"/>
          <ac:spMkLst>
            <pc:docMk/>
            <pc:sldMk cId="2788794232" sldId="309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3:13:36.080" v="4482"/>
          <ac:spMkLst>
            <pc:docMk/>
            <pc:sldMk cId="2788794232" sldId="309"/>
            <ac:spMk id="3" creationId="{93274502-2EC6-79DA-770C-0DB8EAC6647D}"/>
          </ac:spMkLst>
        </pc:spChg>
        <pc:picChg chg="add mod">
          <ac:chgData name="RISHABH NARAYAN" userId="bb78c81b965d72d9" providerId="LiveId" clId="{0B84F61C-CE38-4B83-9968-A81C7823D9A0}" dt="2022-10-12T13:16:38.452" v="4523" actId="1076"/>
          <ac:picMkLst>
            <pc:docMk/>
            <pc:sldMk cId="2788794232" sldId="309"/>
            <ac:picMk id="5" creationId="{4295B3D3-FACA-C367-1292-A4FAAB9ECCD2}"/>
          </ac:picMkLst>
        </pc:picChg>
        <pc:picChg chg="del">
          <ac:chgData name="RISHABH NARAYAN" userId="bb78c81b965d72d9" providerId="LiveId" clId="{0B84F61C-CE38-4B83-9968-A81C7823D9A0}" dt="2022-10-12T13:13:40.553" v="4483" actId="478"/>
          <ac:picMkLst>
            <pc:docMk/>
            <pc:sldMk cId="2788794232" sldId="309"/>
            <ac:picMk id="6" creationId="{716DB54D-5DDA-DA0A-9F85-C7765E3CBEA4}"/>
          </ac:picMkLst>
        </pc:picChg>
        <pc:picChg chg="add mod">
          <ac:chgData name="RISHABH NARAYAN" userId="bb78c81b965d72d9" providerId="LiveId" clId="{0B84F61C-CE38-4B83-9968-A81C7823D9A0}" dt="2022-10-12T13:18:05.589" v="4537" actId="1076"/>
          <ac:picMkLst>
            <pc:docMk/>
            <pc:sldMk cId="2788794232" sldId="309"/>
            <ac:picMk id="8" creationId="{97BA8EC0-0570-23E0-E900-73FF433495C2}"/>
          </ac:picMkLst>
        </pc:picChg>
      </pc:sldChg>
      <pc:sldChg chg="addSp delSp modSp add mod modNotesTx">
        <pc:chgData name="RISHABH NARAYAN" userId="bb78c81b965d72d9" providerId="LiveId" clId="{0B84F61C-CE38-4B83-9968-A81C7823D9A0}" dt="2022-10-17T12:17:50.288" v="5985" actId="20577"/>
        <pc:sldMkLst>
          <pc:docMk/>
          <pc:sldMk cId="2212018982" sldId="310"/>
        </pc:sldMkLst>
        <pc:spChg chg="mod">
          <ac:chgData name="RISHABH NARAYAN" userId="bb78c81b965d72d9" providerId="LiveId" clId="{0B84F61C-CE38-4B83-9968-A81C7823D9A0}" dt="2022-10-12T13:20:29.779" v="4557"/>
          <ac:spMkLst>
            <pc:docMk/>
            <pc:sldMk cId="2212018982" sldId="310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4:46:17.930" v="5102" actId="20577"/>
          <ac:spMkLst>
            <pc:docMk/>
            <pc:sldMk cId="2212018982" sldId="310"/>
            <ac:spMk id="3" creationId="{93274502-2EC6-79DA-770C-0DB8EAC6647D}"/>
          </ac:spMkLst>
        </pc:spChg>
        <pc:picChg chg="del">
          <ac:chgData name="RISHABH NARAYAN" userId="bb78c81b965d72d9" providerId="LiveId" clId="{0B84F61C-CE38-4B83-9968-A81C7823D9A0}" dt="2022-10-12T13:15:24.090" v="4501" actId="478"/>
          <ac:picMkLst>
            <pc:docMk/>
            <pc:sldMk cId="2212018982" sldId="310"/>
            <ac:picMk id="5" creationId="{4295B3D3-FACA-C367-1292-A4FAAB9ECCD2}"/>
          </ac:picMkLst>
        </pc:picChg>
        <pc:picChg chg="add mod">
          <ac:chgData name="RISHABH NARAYAN" userId="bb78c81b965d72d9" providerId="LiveId" clId="{0B84F61C-CE38-4B83-9968-A81C7823D9A0}" dt="2022-10-12T13:16:35.305" v="4522" actId="1076"/>
          <ac:picMkLst>
            <pc:docMk/>
            <pc:sldMk cId="2212018982" sldId="310"/>
            <ac:picMk id="6" creationId="{B22DF2D1-08B2-E8EA-2335-8569EDDC3E19}"/>
          </ac:picMkLst>
        </pc:picChg>
        <pc:picChg chg="add mod modCrop">
          <ac:chgData name="RISHABH NARAYAN" userId="bb78c81b965d72d9" providerId="LiveId" clId="{0B84F61C-CE38-4B83-9968-A81C7823D9A0}" dt="2022-10-12T13:19:19.138" v="4547" actId="1076"/>
          <ac:picMkLst>
            <pc:docMk/>
            <pc:sldMk cId="2212018982" sldId="310"/>
            <ac:picMk id="8" creationId="{1BCC561B-BF9E-728F-D8D6-4B61F00344D5}"/>
          </ac:picMkLst>
        </pc:picChg>
      </pc:sldChg>
      <pc:sldChg chg="addSp delSp modSp add mod modNotesTx">
        <pc:chgData name="RISHABH NARAYAN" userId="bb78c81b965d72d9" providerId="LiveId" clId="{0B84F61C-CE38-4B83-9968-A81C7823D9A0}" dt="2022-10-17T12:18:03.144" v="5987" actId="20577"/>
        <pc:sldMkLst>
          <pc:docMk/>
          <pc:sldMk cId="3040085264" sldId="311"/>
        </pc:sldMkLst>
        <pc:spChg chg="mod">
          <ac:chgData name="RISHABH NARAYAN" userId="bb78c81b965d72d9" providerId="LiveId" clId="{0B84F61C-CE38-4B83-9968-A81C7823D9A0}" dt="2022-10-12T13:20:23.478" v="4555"/>
          <ac:spMkLst>
            <pc:docMk/>
            <pc:sldMk cId="3040085264" sldId="31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3:17:09.249" v="4529"/>
          <ac:spMkLst>
            <pc:docMk/>
            <pc:sldMk cId="3040085264" sldId="311"/>
            <ac:spMk id="3" creationId="{93274502-2EC6-79DA-770C-0DB8EAC6647D}"/>
          </ac:spMkLst>
        </pc:spChg>
        <pc:picChg chg="add mod">
          <ac:chgData name="RISHABH NARAYAN" userId="bb78c81b965d72d9" providerId="LiveId" clId="{0B84F61C-CE38-4B83-9968-A81C7823D9A0}" dt="2022-10-12T13:16:25.494" v="4521" actId="1076"/>
          <ac:picMkLst>
            <pc:docMk/>
            <pc:sldMk cId="3040085264" sldId="311"/>
            <ac:picMk id="5" creationId="{5AABD900-2851-D91F-19A0-E66648B14DAB}"/>
          </ac:picMkLst>
        </pc:picChg>
        <pc:picChg chg="del">
          <ac:chgData name="RISHABH NARAYAN" userId="bb78c81b965d72d9" providerId="LiveId" clId="{0B84F61C-CE38-4B83-9968-A81C7823D9A0}" dt="2022-10-12T13:16:18.722" v="4520" actId="478"/>
          <ac:picMkLst>
            <pc:docMk/>
            <pc:sldMk cId="3040085264" sldId="311"/>
            <ac:picMk id="6" creationId="{B22DF2D1-08B2-E8EA-2335-8569EDDC3E19}"/>
          </ac:picMkLst>
        </pc:picChg>
        <pc:picChg chg="add mod">
          <ac:chgData name="RISHABH NARAYAN" userId="bb78c81b965d72d9" providerId="LiveId" clId="{0B84F61C-CE38-4B83-9968-A81C7823D9A0}" dt="2022-10-12T13:19:48.722" v="4551" actId="1076"/>
          <ac:picMkLst>
            <pc:docMk/>
            <pc:sldMk cId="3040085264" sldId="311"/>
            <ac:picMk id="8" creationId="{E95D26ED-CAAB-964F-9994-9A085DA63808}"/>
          </ac:picMkLst>
        </pc:picChg>
      </pc:sldChg>
      <pc:sldChg chg="addSp delSp modSp add mod ord">
        <pc:chgData name="RISHABH NARAYAN" userId="bb78c81b965d72d9" providerId="LiveId" clId="{0B84F61C-CE38-4B83-9968-A81C7823D9A0}" dt="2022-10-12T13:36:00.974" v="4754" actId="1076"/>
        <pc:sldMkLst>
          <pc:docMk/>
          <pc:sldMk cId="3212362126" sldId="312"/>
        </pc:sldMkLst>
        <pc:spChg chg="mod">
          <ac:chgData name="RISHABH NARAYAN" userId="bb78c81b965d72d9" providerId="LiveId" clId="{0B84F61C-CE38-4B83-9968-A81C7823D9A0}" dt="2022-10-12T13:21:46.376" v="4574" actId="20577"/>
          <ac:spMkLst>
            <pc:docMk/>
            <pc:sldMk cId="3212362126" sldId="312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3:28:37.395" v="4715" actId="20577"/>
          <ac:spMkLst>
            <pc:docMk/>
            <pc:sldMk cId="3212362126" sldId="312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0-12T13:29:06.382" v="4716"/>
          <ac:spMkLst>
            <pc:docMk/>
            <pc:sldMk cId="3212362126" sldId="312"/>
            <ac:spMk id="5" creationId="{008EE387-B199-9234-8F6A-C68EE48044A5}"/>
          </ac:spMkLst>
        </pc:spChg>
        <pc:spChg chg="mod">
          <ac:chgData name="RISHABH NARAYAN" userId="bb78c81b965d72d9" providerId="LiveId" clId="{0B84F61C-CE38-4B83-9968-A81C7823D9A0}" dt="2022-10-12T13:29:06.382" v="4716"/>
          <ac:spMkLst>
            <pc:docMk/>
            <pc:sldMk cId="3212362126" sldId="312"/>
            <ac:spMk id="6" creationId="{F962E90B-DAA2-8874-B514-D205CE7DF366}"/>
          </ac:spMkLst>
        </pc:spChg>
        <pc:spChg chg="mod">
          <ac:chgData name="RISHABH NARAYAN" userId="bb78c81b965d72d9" providerId="LiveId" clId="{0B84F61C-CE38-4B83-9968-A81C7823D9A0}" dt="2022-10-12T13:29:06.382" v="4716"/>
          <ac:spMkLst>
            <pc:docMk/>
            <pc:sldMk cId="3212362126" sldId="312"/>
            <ac:spMk id="7" creationId="{F9672EBF-4B04-DE9E-9A89-DE3CCE80F2F1}"/>
          </ac:spMkLst>
        </pc:spChg>
        <pc:spChg chg="mod">
          <ac:chgData name="RISHABH NARAYAN" userId="bb78c81b965d72d9" providerId="LiveId" clId="{0B84F61C-CE38-4B83-9968-A81C7823D9A0}" dt="2022-10-12T13:29:06.382" v="4716"/>
          <ac:spMkLst>
            <pc:docMk/>
            <pc:sldMk cId="3212362126" sldId="312"/>
            <ac:spMk id="8" creationId="{F08D6E8B-F0C9-61BF-63C2-5355068C0C4C}"/>
          </ac:spMkLst>
        </pc:spChg>
        <pc:spChg chg="mod">
          <ac:chgData name="RISHABH NARAYAN" userId="bb78c81b965d72d9" providerId="LiveId" clId="{0B84F61C-CE38-4B83-9968-A81C7823D9A0}" dt="2022-10-12T13:29:19.438" v="4718"/>
          <ac:spMkLst>
            <pc:docMk/>
            <pc:sldMk cId="3212362126" sldId="312"/>
            <ac:spMk id="10" creationId="{E023E1D6-7302-2E66-BAAB-B4CB3955C12D}"/>
          </ac:spMkLst>
        </pc:spChg>
        <pc:spChg chg="mod">
          <ac:chgData name="RISHABH NARAYAN" userId="bb78c81b965d72d9" providerId="LiveId" clId="{0B84F61C-CE38-4B83-9968-A81C7823D9A0}" dt="2022-10-12T13:29:19.438" v="4718"/>
          <ac:spMkLst>
            <pc:docMk/>
            <pc:sldMk cId="3212362126" sldId="312"/>
            <ac:spMk id="11" creationId="{FCCA1DBE-1057-615E-2619-3C728ABB6BB6}"/>
          </ac:spMkLst>
        </pc:spChg>
        <pc:spChg chg="mod">
          <ac:chgData name="RISHABH NARAYAN" userId="bb78c81b965d72d9" providerId="LiveId" clId="{0B84F61C-CE38-4B83-9968-A81C7823D9A0}" dt="2022-10-12T13:29:41.824" v="4724" actId="1076"/>
          <ac:spMkLst>
            <pc:docMk/>
            <pc:sldMk cId="3212362126" sldId="312"/>
            <ac:spMk id="12" creationId="{AEF6D1DE-5B16-8DBC-6189-333F079CF3C4}"/>
          </ac:spMkLst>
        </pc:spChg>
        <pc:spChg chg="mod">
          <ac:chgData name="RISHABH NARAYAN" userId="bb78c81b965d72d9" providerId="LiveId" clId="{0B84F61C-CE38-4B83-9968-A81C7823D9A0}" dt="2022-10-12T13:29:19.438" v="4718"/>
          <ac:spMkLst>
            <pc:docMk/>
            <pc:sldMk cId="3212362126" sldId="312"/>
            <ac:spMk id="13" creationId="{05133271-2CAD-0CAF-B4E6-F4F22D145F64}"/>
          </ac:spMkLst>
        </pc:spChg>
        <pc:grpChg chg="add del mod">
          <ac:chgData name="RISHABH NARAYAN" userId="bb78c81b965d72d9" providerId="LiveId" clId="{0B84F61C-CE38-4B83-9968-A81C7823D9A0}" dt="2022-10-12T13:35:21.598" v="4747" actId="478"/>
          <ac:grpSpMkLst>
            <pc:docMk/>
            <pc:sldMk cId="3212362126" sldId="312"/>
            <ac:grpSpMk id="4" creationId="{D3BA0E94-67A9-BDB4-6209-2566A8E5F1AD}"/>
          </ac:grpSpMkLst>
        </pc:grpChg>
        <pc:grpChg chg="add del mod">
          <ac:chgData name="RISHABH NARAYAN" userId="bb78c81b965d72d9" providerId="LiveId" clId="{0B84F61C-CE38-4B83-9968-A81C7823D9A0}" dt="2022-10-12T13:35:24.954" v="4749" actId="478"/>
          <ac:grpSpMkLst>
            <pc:docMk/>
            <pc:sldMk cId="3212362126" sldId="312"/>
            <ac:grpSpMk id="9" creationId="{A2E7D9EA-3989-6927-493C-DF86DDE5CEC4}"/>
          </ac:grpSpMkLst>
        </pc:grpChg>
        <pc:picChg chg="add mod">
          <ac:chgData name="RISHABH NARAYAN" userId="bb78c81b965d72d9" providerId="LiveId" clId="{0B84F61C-CE38-4B83-9968-A81C7823D9A0}" dt="2022-10-12T13:36:00.974" v="4754" actId="1076"/>
          <ac:picMkLst>
            <pc:docMk/>
            <pc:sldMk cId="3212362126" sldId="312"/>
            <ac:picMk id="19" creationId="{FD5C8863-72A1-961F-831D-06A866A7D35A}"/>
          </ac:picMkLst>
        </pc:picChg>
        <pc:cxnChg chg="add del mod">
          <ac:chgData name="RISHABH NARAYAN" userId="bb78c81b965d72d9" providerId="LiveId" clId="{0B84F61C-CE38-4B83-9968-A81C7823D9A0}" dt="2022-10-12T13:35:23.004" v="4748" actId="478"/>
          <ac:cxnSpMkLst>
            <pc:docMk/>
            <pc:sldMk cId="3212362126" sldId="312"/>
            <ac:cxnSpMk id="14" creationId="{E830280D-14E8-B0D3-1B5B-04DC46B098A9}"/>
          </ac:cxnSpMkLst>
        </pc:cxnChg>
      </pc:sldChg>
      <pc:sldChg chg="addSp delSp modSp add mod ord">
        <pc:chgData name="RISHABH NARAYAN" userId="bb78c81b965d72d9" providerId="LiveId" clId="{0B84F61C-CE38-4B83-9968-A81C7823D9A0}" dt="2022-10-12T14:37:10.564" v="4982" actId="1035"/>
        <pc:sldMkLst>
          <pc:docMk/>
          <pc:sldMk cId="3690441463" sldId="313"/>
        </pc:sldMkLst>
        <pc:spChg chg="mod">
          <ac:chgData name="RISHABH NARAYAN" userId="bb78c81b965d72d9" providerId="LiveId" clId="{0B84F61C-CE38-4B83-9968-A81C7823D9A0}" dt="2022-10-12T14:35:16.509" v="4947" actId="20577"/>
          <ac:spMkLst>
            <pc:docMk/>
            <pc:sldMk cId="3690441463" sldId="313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4:36:13.224" v="4955" actId="20577"/>
          <ac:spMkLst>
            <pc:docMk/>
            <pc:sldMk cId="3690441463" sldId="313"/>
            <ac:spMk id="3" creationId="{93274502-2EC6-79DA-770C-0DB8EAC6647D}"/>
          </ac:spMkLst>
        </pc:spChg>
        <pc:picChg chg="add del mod">
          <ac:chgData name="RISHABH NARAYAN" userId="bb78c81b965d72d9" providerId="LiveId" clId="{0B84F61C-CE38-4B83-9968-A81C7823D9A0}" dt="2022-10-12T14:36:42.821" v="4958"/>
          <ac:picMkLst>
            <pc:docMk/>
            <pc:sldMk cId="3690441463" sldId="313"/>
            <ac:picMk id="4" creationId="{5CFB1021-7BD7-904C-EF86-9897971164DE}"/>
          </ac:picMkLst>
        </pc:picChg>
        <pc:picChg chg="add mod">
          <ac:chgData name="RISHABH NARAYAN" userId="bb78c81b965d72d9" providerId="LiveId" clId="{0B84F61C-CE38-4B83-9968-A81C7823D9A0}" dt="2022-10-12T14:37:10.564" v="4982" actId="1035"/>
          <ac:picMkLst>
            <pc:docMk/>
            <pc:sldMk cId="3690441463" sldId="313"/>
            <ac:picMk id="5" creationId="{B4F7CCA9-B97C-05A7-638D-B185DBED347B}"/>
          </ac:picMkLst>
        </pc:picChg>
        <pc:picChg chg="add del">
          <ac:chgData name="RISHABH NARAYAN" userId="bb78c81b965d72d9" providerId="LiveId" clId="{0B84F61C-CE38-4B83-9968-A81C7823D9A0}" dt="2022-10-12T14:37:08.107" v="4975" actId="478"/>
          <ac:picMkLst>
            <pc:docMk/>
            <pc:sldMk cId="3690441463" sldId="313"/>
            <ac:picMk id="19" creationId="{FD5C8863-72A1-961F-831D-06A866A7D35A}"/>
          </ac:picMkLst>
        </pc:picChg>
      </pc:sldChg>
      <pc:sldChg chg="addSp delSp modSp add mod ord">
        <pc:chgData name="RISHABH NARAYAN" userId="bb78c81b965d72d9" providerId="LiveId" clId="{0B84F61C-CE38-4B83-9968-A81C7823D9A0}" dt="2022-10-12T13:47:30.911" v="4927" actId="1076"/>
        <pc:sldMkLst>
          <pc:docMk/>
          <pc:sldMk cId="2382733290" sldId="314"/>
        </pc:sldMkLst>
        <pc:spChg chg="mod">
          <ac:chgData name="RISHABH NARAYAN" userId="bb78c81b965d72d9" providerId="LiveId" clId="{0B84F61C-CE38-4B83-9968-A81C7823D9A0}" dt="2022-10-12T13:37:18.528" v="4775" actId="20577"/>
          <ac:spMkLst>
            <pc:docMk/>
            <pc:sldMk cId="2382733290" sldId="314"/>
            <ac:spMk id="2" creationId="{B4E65D01-BB19-9C8D-8E6E-4B06C7871B3D}"/>
          </ac:spMkLst>
        </pc:spChg>
        <pc:spChg chg="del mod">
          <ac:chgData name="RISHABH NARAYAN" userId="bb78c81b965d72d9" providerId="LiveId" clId="{0B84F61C-CE38-4B83-9968-A81C7823D9A0}" dt="2022-10-12T13:37:32.015" v="4777" actId="478"/>
          <ac:spMkLst>
            <pc:docMk/>
            <pc:sldMk cId="2382733290" sldId="314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12T13:44:00.132" v="4813" actId="1036"/>
          <ac:spMkLst>
            <pc:docMk/>
            <pc:sldMk cId="2382733290" sldId="314"/>
            <ac:spMk id="8" creationId="{1CBE841C-007C-C7CD-3424-8171D9F13BE9}"/>
          </ac:spMkLst>
        </pc:spChg>
        <pc:spChg chg="add mod">
          <ac:chgData name="RISHABH NARAYAN" userId="bb78c81b965d72d9" providerId="LiveId" clId="{0B84F61C-CE38-4B83-9968-A81C7823D9A0}" dt="2022-10-12T13:44:08.909" v="4815" actId="1036"/>
          <ac:spMkLst>
            <pc:docMk/>
            <pc:sldMk cId="2382733290" sldId="314"/>
            <ac:spMk id="9" creationId="{19A30B35-5E20-3A1F-CAC9-876651E25EB2}"/>
          </ac:spMkLst>
        </pc:spChg>
        <pc:spChg chg="add mod">
          <ac:chgData name="RISHABH NARAYAN" userId="bb78c81b965d72d9" providerId="LiveId" clId="{0B84F61C-CE38-4B83-9968-A81C7823D9A0}" dt="2022-10-12T13:44:59.115" v="4820" actId="404"/>
          <ac:spMkLst>
            <pc:docMk/>
            <pc:sldMk cId="2382733290" sldId="314"/>
            <ac:spMk id="10" creationId="{D098751D-D9AF-CF30-9E4A-31CF45482348}"/>
          </ac:spMkLst>
        </pc:spChg>
        <pc:spChg chg="add mod">
          <ac:chgData name="RISHABH NARAYAN" userId="bb78c81b965d72d9" providerId="LiveId" clId="{0B84F61C-CE38-4B83-9968-A81C7823D9A0}" dt="2022-10-12T13:47:30.911" v="4927" actId="1076"/>
          <ac:spMkLst>
            <pc:docMk/>
            <pc:sldMk cId="2382733290" sldId="314"/>
            <ac:spMk id="11" creationId="{E5C4F86F-D16A-B9FF-F06F-7914BB88D6A7}"/>
          </ac:spMkLst>
        </pc:spChg>
        <pc:picChg chg="add mod">
          <ac:chgData name="RISHABH NARAYAN" userId="bb78c81b965d72d9" providerId="LiveId" clId="{0B84F61C-CE38-4B83-9968-A81C7823D9A0}" dt="2022-10-12T13:43:22.545" v="4803" actId="1076"/>
          <ac:picMkLst>
            <pc:docMk/>
            <pc:sldMk cId="2382733290" sldId="314"/>
            <ac:picMk id="5" creationId="{39FE5301-784D-11C4-2A34-372417E296DE}"/>
          </ac:picMkLst>
        </pc:picChg>
        <pc:picChg chg="add mod">
          <ac:chgData name="RISHABH NARAYAN" userId="bb78c81b965d72d9" providerId="LiveId" clId="{0B84F61C-CE38-4B83-9968-A81C7823D9A0}" dt="2022-10-12T13:42:50.582" v="4796" actId="208"/>
          <ac:picMkLst>
            <pc:docMk/>
            <pc:sldMk cId="2382733290" sldId="314"/>
            <ac:picMk id="7" creationId="{DD32ED54-9475-6F24-AE79-16305554F866}"/>
          </ac:picMkLst>
        </pc:picChg>
      </pc:sldChg>
      <pc:sldChg chg="addSp modSp add del mod">
        <pc:chgData name="RISHABH NARAYAN" userId="bb78c81b965d72d9" providerId="LiveId" clId="{0B84F61C-CE38-4B83-9968-A81C7823D9A0}" dt="2022-11-18T13:21:24.864" v="12029" actId="47"/>
        <pc:sldMkLst>
          <pc:docMk/>
          <pc:sldMk cId="1471538003" sldId="315"/>
        </pc:sldMkLst>
        <pc:spChg chg="mod">
          <ac:chgData name="RISHABH NARAYAN" userId="bb78c81b965d72d9" providerId="LiveId" clId="{0B84F61C-CE38-4B83-9968-A81C7823D9A0}" dt="2022-10-12T13:58:17.829" v="4939" actId="20577"/>
          <ac:spMkLst>
            <pc:docMk/>
            <pc:sldMk cId="1471538003" sldId="315"/>
            <ac:spMk id="2" creationId="{2CA026D0-36E3-E370-EFD1-011BC2DB5857}"/>
          </ac:spMkLst>
        </pc:spChg>
        <pc:spChg chg="mod">
          <ac:chgData name="RISHABH NARAYAN" userId="bb78c81b965d72d9" providerId="LiveId" clId="{0B84F61C-CE38-4B83-9968-A81C7823D9A0}" dt="2022-10-12T14:40:34.684" v="5065" actId="208"/>
          <ac:spMkLst>
            <pc:docMk/>
            <pc:sldMk cId="1471538003" sldId="315"/>
            <ac:spMk id="3" creationId="{36861CB8-9FC5-9BFF-909D-C6176F047063}"/>
          </ac:spMkLst>
        </pc:spChg>
        <pc:spChg chg="add mod">
          <ac:chgData name="RISHABH NARAYAN" userId="bb78c81b965d72d9" providerId="LiveId" clId="{0B84F61C-CE38-4B83-9968-A81C7823D9A0}" dt="2022-10-12T14:40:37.964" v="5066" actId="208"/>
          <ac:spMkLst>
            <pc:docMk/>
            <pc:sldMk cId="1471538003" sldId="315"/>
            <ac:spMk id="4" creationId="{B8C7605A-996C-AEA0-D948-6AA3D205EF88}"/>
          </ac:spMkLst>
        </pc:spChg>
      </pc:sldChg>
      <pc:sldChg chg="addSp delSp modSp add mod ord">
        <pc:chgData name="RISHABH NARAYAN" userId="bb78c81b965d72d9" providerId="LiveId" clId="{0B84F61C-CE38-4B83-9968-A81C7823D9A0}" dt="2022-10-12T14:46:15.318" v="5100" actId="20577"/>
        <pc:sldMkLst>
          <pc:docMk/>
          <pc:sldMk cId="4068955358" sldId="316"/>
        </pc:sldMkLst>
        <pc:spChg chg="mod">
          <ac:chgData name="RISHABH NARAYAN" userId="bb78c81b965d72d9" providerId="LiveId" clId="{0B84F61C-CE38-4B83-9968-A81C7823D9A0}" dt="2022-10-12T14:37:58.372" v="5011" actId="20577"/>
          <ac:spMkLst>
            <pc:docMk/>
            <pc:sldMk cId="4068955358" sldId="316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4:46:15.318" v="5100" actId="20577"/>
          <ac:spMkLst>
            <pc:docMk/>
            <pc:sldMk cId="4068955358" sldId="316"/>
            <ac:spMk id="3" creationId="{93274502-2EC6-79DA-770C-0DB8EAC6647D}"/>
          </ac:spMkLst>
        </pc:spChg>
        <pc:picChg chg="add mod">
          <ac:chgData name="RISHABH NARAYAN" userId="bb78c81b965d72d9" providerId="LiveId" clId="{0B84F61C-CE38-4B83-9968-A81C7823D9A0}" dt="2022-10-12T14:37:44.821" v="5005" actId="1076"/>
          <ac:picMkLst>
            <pc:docMk/>
            <pc:sldMk cId="4068955358" sldId="316"/>
            <ac:picMk id="4" creationId="{F1B871B2-D3AB-BC82-5F20-AC98FFE798EE}"/>
          </ac:picMkLst>
        </pc:picChg>
        <pc:picChg chg="del">
          <ac:chgData name="RISHABH NARAYAN" userId="bb78c81b965d72d9" providerId="LiveId" clId="{0B84F61C-CE38-4B83-9968-A81C7823D9A0}" dt="2022-10-12T14:37:49.214" v="5006" actId="478"/>
          <ac:picMkLst>
            <pc:docMk/>
            <pc:sldMk cId="4068955358" sldId="316"/>
            <ac:picMk id="5" creationId="{B4F7CCA9-B97C-05A7-638D-B185DBED347B}"/>
          </ac:picMkLst>
        </pc:picChg>
      </pc:sldChg>
      <pc:sldChg chg="addSp delSp modSp add mod ord">
        <pc:chgData name="RISHABH NARAYAN" userId="bb78c81b965d72d9" providerId="LiveId" clId="{0B84F61C-CE38-4B83-9968-A81C7823D9A0}" dt="2022-10-12T14:39:48.798" v="5060" actId="1076"/>
        <pc:sldMkLst>
          <pc:docMk/>
          <pc:sldMk cId="3657751600" sldId="317"/>
        </pc:sldMkLst>
        <pc:spChg chg="mod">
          <ac:chgData name="RISHABH NARAYAN" userId="bb78c81b965d72d9" providerId="LiveId" clId="{0B84F61C-CE38-4B83-9968-A81C7823D9A0}" dt="2022-10-12T14:38:28.448" v="5023" actId="20577"/>
          <ac:spMkLst>
            <pc:docMk/>
            <pc:sldMk cId="3657751600" sldId="31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2T14:38:59.950" v="5049" actId="20577"/>
          <ac:spMkLst>
            <pc:docMk/>
            <pc:sldMk cId="3657751600" sldId="317"/>
            <ac:spMk id="3" creationId="{93274502-2EC6-79DA-770C-0DB8EAC6647D}"/>
          </ac:spMkLst>
        </pc:spChg>
        <pc:picChg chg="del">
          <ac:chgData name="RISHABH NARAYAN" userId="bb78c81b965d72d9" providerId="LiveId" clId="{0B84F61C-CE38-4B83-9968-A81C7823D9A0}" dt="2022-10-12T14:39:46.715" v="5059" actId="478"/>
          <ac:picMkLst>
            <pc:docMk/>
            <pc:sldMk cId="3657751600" sldId="317"/>
            <ac:picMk id="4" creationId="{F1B871B2-D3AB-BC82-5F20-AC98FFE798EE}"/>
          </ac:picMkLst>
        </pc:picChg>
        <pc:picChg chg="add mod">
          <ac:chgData name="RISHABH NARAYAN" userId="bb78c81b965d72d9" providerId="LiveId" clId="{0B84F61C-CE38-4B83-9968-A81C7823D9A0}" dt="2022-10-12T14:39:48.798" v="5060" actId="1076"/>
          <ac:picMkLst>
            <pc:docMk/>
            <pc:sldMk cId="3657751600" sldId="317"/>
            <ac:picMk id="5" creationId="{4074601C-C297-8CBB-F2AE-EC3EA192918C}"/>
          </ac:picMkLst>
        </pc:picChg>
      </pc:sldChg>
      <pc:sldChg chg="delSp modSp add mod ord">
        <pc:chgData name="RISHABH NARAYAN" userId="bb78c81b965d72d9" providerId="LiveId" clId="{0B84F61C-CE38-4B83-9968-A81C7823D9A0}" dt="2022-10-19T06:33:29.130" v="6504" actId="113"/>
        <pc:sldMkLst>
          <pc:docMk/>
          <pc:sldMk cId="1981999196" sldId="318"/>
        </pc:sldMkLst>
        <pc:spChg chg="mod">
          <ac:chgData name="RISHABH NARAYAN" userId="bb78c81b965d72d9" providerId="LiveId" clId="{0B84F61C-CE38-4B83-9968-A81C7823D9A0}" dt="2022-10-12T14:47:53.380" v="5108" actId="20577"/>
          <ac:spMkLst>
            <pc:docMk/>
            <pc:sldMk cId="1981999196" sldId="318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9T06:33:29.130" v="6504" actId="113"/>
          <ac:spMkLst>
            <pc:docMk/>
            <pc:sldMk cId="1981999196" sldId="318"/>
            <ac:spMk id="3" creationId="{93274502-2EC6-79DA-770C-0DB8EAC6647D}"/>
          </ac:spMkLst>
        </pc:spChg>
        <pc:picChg chg="del">
          <ac:chgData name="RISHABH NARAYAN" userId="bb78c81b965d72d9" providerId="LiveId" clId="{0B84F61C-CE38-4B83-9968-A81C7823D9A0}" dt="2022-10-12T14:48:01.294" v="5109" actId="478"/>
          <ac:picMkLst>
            <pc:docMk/>
            <pc:sldMk cId="1981999196" sldId="318"/>
            <ac:picMk id="5" creationId="{4074601C-C297-8CBB-F2AE-EC3EA192918C}"/>
          </ac:picMkLst>
        </pc:picChg>
      </pc:sldChg>
      <pc:sldChg chg="modSp add mod ord">
        <pc:chgData name="RISHABH NARAYAN" userId="bb78c81b965d72d9" providerId="LiveId" clId="{0B84F61C-CE38-4B83-9968-A81C7823D9A0}" dt="2022-10-12T14:57:36.134" v="5206" actId="20577"/>
        <pc:sldMkLst>
          <pc:docMk/>
          <pc:sldMk cId="2293918296" sldId="319"/>
        </pc:sldMkLst>
        <pc:spChg chg="mod">
          <ac:chgData name="RISHABH NARAYAN" userId="bb78c81b965d72d9" providerId="LiveId" clId="{0B84F61C-CE38-4B83-9968-A81C7823D9A0}" dt="2022-10-12T14:57:36.134" v="5206" actId="20577"/>
          <ac:spMkLst>
            <pc:docMk/>
            <pc:sldMk cId="2293918296" sldId="319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0-19T05:33:50.720" v="6274" actId="20577"/>
        <pc:sldMkLst>
          <pc:docMk/>
          <pc:sldMk cId="4024456108" sldId="320"/>
        </pc:sldMkLst>
        <pc:spChg chg="mod">
          <ac:chgData name="RISHABH NARAYAN" userId="bb78c81b965d72d9" providerId="LiveId" clId="{0B84F61C-CE38-4B83-9968-A81C7823D9A0}" dt="2022-10-12T14:57:53.819" v="5218" actId="20577"/>
          <ac:spMkLst>
            <pc:docMk/>
            <pc:sldMk cId="4024456108" sldId="320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9T05:33:50.720" v="6274" actId="20577"/>
          <ac:spMkLst>
            <pc:docMk/>
            <pc:sldMk cId="4024456108" sldId="320"/>
            <ac:spMk id="3" creationId="{93274502-2EC6-79DA-770C-0DB8EAC6647D}"/>
          </ac:spMkLst>
        </pc:spChg>
      </pc:sldChg>
      <pc:sldChg chg="modSp add del mod ord">
        <pc:chgData name="RISHABH NARAYAN" userId="bb78c81b965d72d9" providerId="LiveId" clId="{0B84F61C-CE38-4B83-9968-A81C7823D9A0}" dt="2022-10-26T05:02:38.770" v="7438" actId="47"/>
        <pc:sldMkLst>
          <pc:docMk/>
          <pc:sldMk cId="4193292058" sldId="321"/>
        </pc:sldMkLst>
        <pc:spChg chg="mod">
          <ac:chgData name="RISHABH NARAYAN" userId="bb78c81b965d72d9" providerId="LiveId" clId="{0B84F61C-CE38-4B83-9968-A81C7823D9A0}" dt="2022-10-26T05:02:33.932" v="7437" actId="20577"/>
          <ac:spMkLst>
            <pc:docMk/>
            <pc:sldMk cId="4193292058" sldId="321"/>
            <ac:spMk id="2" creationId="{AE945F06-91FE-DF67-D364-933DD61BDB2F}"/>
          </ac:spMkLst>
        </pc:spChg>
      </pc:sldChg>
      <pc:sldChg chg="modSp add mod">
        <pc:chgData name="RISHABH NARAYAN" userId="bb78c81b965d72d9" providerId="LiveId" clId="{0B84F61C-CE38-4B83-9968-A81C7823D9A0}" dt="2022-10-26T05:04:57.591" v="7461" actId="20577"/>
        <pc:sldMkLst>
          <pc:docMk/>
          <pc:sldMk cId="1435432788" sldId="322"/>
        </pc:sldMkLst>
        <pc:spChg chg="mod">
          <ac:chgData name="RISHABH NARAYAN" userId="bb78c81b965d72d9" providerId="LiveId" clId="{0B84F61C-CE38-4B83-9968-A81C7823D9A0}" dt="2022-10-26T05:04:57.591" v="7461" actId="20577"/>
          <ac:spMkLst>
            <pc:docMk/>
            <pc:sldMk cId="1435432788" sldId="322"/>
            <ac:spMk id="2" creationId="{AE945F06-91FE-DF67-D364-933DD61BDB2F}"/>
          </ac:spMkLst>
        </pc:spChg>
      </pc:sldChg>
      <pc:sldChg chg="modSp add mod ord">
        <pc:chgData name="RISHABH NARAYAN" userId="bb78c81b965d72d9" providerId="LiveId" clId="{0B84F61C-CE38-4B83-9968-A81C7823D9A0}" dt="2022-11-26T07:17:55.688" v="12201"/>
        <pc:sldMkLst>
          <pc:docMk/>
          <pc:sldMk cId="3805707831" sldId="323"/>
        </pc:sldMkLst>
        <pc:spChg chg="mod">
          <ac:chgData name="RISHABH NARAYAN" userId="bb78c81b965d72d9" providerId="LiveId" clId="{0B84F61C-CE38-4B83-9968-A81C7823D9A0}" dt="2022-10-26T05:05:06.155" v="7465" actId="20577"/>
          <ac:spMkLst>
            <pc:docMk/>
            <pc:sldMk cId="3805707831" sldId="323"/>
            <ac:spMk id="2" creationId="{AE945F06-91FE-DF67-D364-933DD61BDB2F}"/>
          </ac:spMkLst>
        </pc:spChg>
      </pc:sldChg>
      <pc:sldChg chg="modSp add del mod ord modShow">
        <pc:chgData name="RISHABH NARAYAN" userId="bb78c81b965d72d9" providerId="LiveId" clId="{0B84F61C-CE38-4B83-9968-A81C7823D9A0}" dt="2022-10-14T10:15:32.177" v="5723" actId="47"/>
        <pc:sldMkLst>
          <pc:docMk/>
          <pc:sldMk cId="4017171938" sldId="324"/>
        </pc:sldMkLst>
        <pc:spChg chg="mod">
          <ac:chgData name="RISHABH NARAYAN" userId="bb78c81b965d72d9" providerId="LiveId" clId="{0B84F61C-CE38-4B83-9968-A81C7823D9A0}" dt="2022-10-12T16:31:36.294" v="5512" actId="20577"/>
          <ac:spMkLst>
            <pc:docMk/>
            <pc:sldMk cId="4017171938" sldId="324"/>
            <ac:spMk id="2" creationId="{2CA026D0-36E3-E370-EFD1-011BC2DB5857}"/>
          </ac:spMkLst>
        </pc:spChg>
        <pc:spChg chg="mod">
          <ac:chgData name="RISHABH NARAYAN" userId="bb78c81b965d72d9" providerId="LiveId" clId="{0B84F61C-CE38-4B83-9968-A81C7823D9A0}" dt="2022-10-12T16:31:40.527" v="5522" actId="20577"/>
          <ac:spMkLst>
            <pc:docMk/>
            <pc:sldMk cId="4017171938" sldId="324"/>
            <ac:spMk id="3" creationId="{36861CB8-9FC5-9BFF-909D-C6176F047063}"/>
          </ac:spMkLst>
        </pc:spChg>
      </pc:sldChg>
      <pc:sldChg chg="modSp add mod">
        <pc:chgData name="RISHABH NARAYAN" userId="bb78c81b965d72d9" providerId="LiveId" clId="{0B84F61C-CE38-4B83-9968-A81C7823D9A0}" dt="2022-10-14T09:41:14.508" v="5620" actId="207"/>
        <pc:sldMkLst>
          <pc:docMk/>
          <pc:sldMk cId="2421355075" sldId="325"/>
        </pc:sldMkLst>
        <pc:spChg chg="mod">
          <ac:chgData name="RISHABH NARAYAN" userId="bb78c81b965d72d9" providerId="LiveId" clId="{0B84F61C-CE38-4B83-9968-A81C7823D9A0}" dt="2022-10-14T09:36:51.288" v="5568" actId="20577"/>
          <ac:spMkLst>
            <pc:docMk/>
            <pc:sldMk cId="2421355075" sldId="325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4T09:41:14.508" v="5620" actId="207"/>
          <ac:spMkLst>
            <pc:docMk/>
            <pc:sldMk cId="2421355075" sldId="325"/>
            <ac:spMk id="3" creationId="{93274502-2EC6-79DA-770C-0DB8EAC6647D}"/>
          </ac:spMkLst>
        </pc:spChg>
      </pc:sldChg>
      <pc:sldChg chg="addSp delSp modSp add mod">
        <pc:chgData name="RISHABH NARAYAN" userId="bb78c81b965d72d9" providerId="LiveId" clId="{0B84F61C-CE38-4B83-9968-A81C7823D9A0}" dt="2022-10-14T09:51:59.365" v="5710" actId="2085"/>
        <pc:sldMkLst>
          <pc:docMk/>
          <pc:sldMk cId="396355505" sldId="326"/>
        </pc:sldMkLst>
        <pc:spChg chg="mod">
          <ac:chgData name="RISHABH NARAYAN" userId="bb78c81b965d72d9" providerId="LiveId" clId="{0B84F61C-CE38-4B83-9968-A81C7823D9A0}" dt="2022-10-14T09:51:34.960" v="5708" actId="1037"/>
          <ac:spMkLst>
            <pc:docMk/>
            <pc:sldMk cId="396355505" sldId="326"/>
            <ac:spMk id="2" creationId="{B4E65D01-BB19-9C8D-8E6E-4B06C7871B3D}"/>
          </ac:spMkLst>
        </pc:spChg>
        <pc:spChg chg="del">
          <ac:chgData name="RISHABH NARAYAN" userId="bb78c81b965d72d9" providerId="LiveId" clId="{0B84F61C-CE38-4B83-9968-A81C7823D9A0}" dt="2022-10-14T09:46:11.685" v="5650" actId="478"/>
          <ac:spMkLst>
            <pc:docMk/>
            <pc:sldMk cId="396355505" sldId="326"/>
            <ac:spMk id="3" creationId="{93274502-2EC6-79DA-770C-0DB8EAC6647D}"/>
          </ac:spMkLst>
        </pc:spChg>
        <pc:spChg chg="add del mod">
          <ac:chgData name="RISHABH NARAYAN" userId="bb78c81b965d72d9" providerId="LiveId" clId="{0B84F61C-CE38-4B83-9968-A81C7823D9A0}" dt="2022-10-14T09:46:14.588" v="5651" actId="478"/>
          <ac:spMkLst>
            <pc:docMk/>
            <pc:sldMk cId="396355505" sldId="326"/>
            <ac:spMk id="6" creationId="{3BB8CD7D-9342-0FC1-3ADD-BD3425961DE0}"/>
          </ac:spMkLst>
        </pc:spChg>
        <pc:spChg chg="add del mod">
          <ac:chgData name="RISHABH NARAYAN" userId="bb78c81b965d72d9" providerId="LiveId" clId="{0B84F61C-CE38-4B83-9968-A81C7823D9A0}" dt="2022-10-14T09:48:10.077" v="5668"/>
          <ac:spMkLst>
            <pc:docMk/>
            <pc:sldMk cId="396355505" sldId="326"/>
            <ac:spMk id="9" creationId="{2C09485F-E5BD-F02A-D552-E66F7548C290}"/>
          </ac:spMkLst>
        </pc:spChg>
        <pc:spChg chg="add mod topLvl">
          <ac:chgData name="RISHABH NARAYAN" userId="bb78c81b965d72d9" providerId="LiveId" clId="{0B84F61C-CE38-4B83-9968-A81C7823D9A0}" dt="2022-10-14T09:51:59.365" v="5710" actId="2085"/>
          <ac:spMkLst>
            <pc:docMk/>
            <pc:sldMk cId="396355505" sldId="326"/>
            <ac:spMk id="10" creationId="{22FF80FC-64AB-8963-EA0F-39F6F81B9BBE}"/>
          </ac:spMkLst>
        </pc:spChg>
        <pc:grpChg chg="add del mod">
          <ac:chgData name="RISHABH NARAYAN" userId="bb78c81b965d72d9" providerId="LiveId" clId="{0B84F61C-CE38-4B83-9968-A81C7823D9A0}" dt="2022-10-14T09:51:50.264" v="5709" actId="165"/>
          <ac:grpSpMkLst>
            <pc:docMk/>
            <pc:sldMk cId="396355505" sldId="326"/>
            <ac:grpSpMk id="11" creationId="{526E33E3-1AD3-CF17-1619-F2A11D14B042}"/>
          </ac:grpSpMkLst>
        </pc:grpChg>
        <pc:picChg chg="del">
          <ac:chgData name="RISHABH NARAYAN" userId="bb78c81b965d72d9" providerId="LiveId" clId="{0B84F61C-CE38-4B83-9968-A81C7823D9A0}" dt="2022-10-14T09:46:07.562" v="5649" actId="478"/>
          <ac:picMkLst>
            <pc:docMk/>
            <pc:sldMk cId="396355505" sldId="326"/>
            <ac:picMk id="5" creationId="{4074601C-C297-8CBB-F2AE-EC3EA192918C}"/>
          </ac:picMkLst>
        </pc:picChg>
        <pc:picChg chg="add mod topLvl">
          <ac:chgData name="RISHABH NARAYAN" userId="bb78c81b965d72d9" providerId="LiveId" clId="{0B84F61C-CE38-4B83-9968-A81C7823D9A0}" dt="2022-10-14T09:51:50.264" v="5709" actId="165"/>
          <ac:picMkLst>
            <pc:docMk/>
            <pc:sldMk cId="396355505" sldId="326"/>
            <ac:picMk id="8" creationId="{3EB02E10-409E-CD03-D6D7-445CAB67CD1E}"/>
          </ac:picMkLst>
        </pc:picChg>
      </pc:sldChg>
      <pc:sldChg chg="addSp delSp modSp add mod modShow">
        <pc:chgData name="RISHABH NARAYAN" userId="bb78c81b965d72d9" providerId="LiveId" clId="{0B84F61C-CE38-4B83-9968-A81C7823D9A0}" dt="2022-10-19T11:44:15.763" v="6511" actId="729"/>
        <pc:sldMkLst>
          <pc:docMk/>
          <pc:sldMk cId="2695841065" sldId="327"/>
        </pc:sldMkLst>
        <pc:spChg chg="mod">
          <ac:chgData name="RISHABH NARAYAN" userId="bb78c81b965d72d9" providerId="LiveId" clId="{0B84F61C-CE38-4B83-9968-A81C7823D9A0}" dt="2022-10-14T09:57:33.480" v="5721" actId="20577"/>
          <ac:spMkLst>
            <pc:docMk/>
            <pc:sldMk cId="2695841065" sldId="32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9T05:29:39.779" v="6263" actId="14100"/>
          <ac:spMkLst>
            <pc:docMk/>
            <pc:sldMk cId="2695841065" sldId="327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19T05:30:10.731" v="6271" actId="1582"/>
          <ac:spMkLst>
            <pc:docMk/>
            <pc:sldMk cId="2695841065" sldId="327"/>
            <ac:spMk id="4" creationId="{EBF65A1B-D3FD-3CF2-8891-18CF725883FF}"/>
          </ac:spMkLst>
        </pc:spChg>
        <pc:picChg chg="add mod">
          <ac:chgData name="RISHABH NARAYAN" userId="bb78c81b965d72d9" providerId="LiveId" clId="{0B84F61C-CE38-4B83-9968-A81C7823D9A0}" dt="2022-10-19T05:28:07.952" v="6199" actId="1076"/>
          <ac:picMkLst>
            <pc:docMk/>
            <pc:sldMk cId="2695841065" sldId="327"/>
            <ac:picMk id="5" creationId="{7EDA20FF-D312-F491-1BC2-A1EE87BDD3D3}"/>
          </ac:picMkLst>
        </pc:picChg>
        <pc:picChg chg="add del mod">
          <ac:chgData name="RISHABH NARAYAN" userId="bb78c81b965d72d9" providerId="LiveId" clId="{0B84F61C-CE38-4B83-9968-A81C7823D9A0}" dt="2022-10-19T05:22:06.004" v="6061" actId="478"/>
          <ac:picMkLst>
            <pc:docMk/>
            <pc:sldMk cId="2695841065" sldId="327"/>
            <ac:picMk id="7" creationId="{2633EEDB-35CE-230D-0F98-44E381B54083}"/>
          </ac:picMkLst>
        </pc:picChg>
        <pc:cxnChg chg="add del mod">
          <ac:chgData name="RISHABH NARAYAN" userId="bb78c81b965d72d9" providerId="LiveId" clId="{0B84F61C-CE38-4B83-9968-A81C7823D9A0}" dt="2022-10-19T05:22:06.872" v="6062" actId="478"/>
          <ac:cxnSpMkLst>
            <pc:docMk/>
            <pc:sldMk cId="2695841065" sldId="327"/>
            <ac:cxnSpMk id="9" creationId="{59BD268C-C94D-63DA-6785-40756B2F29FD}"/>
          </ac:cxnSpMkLst>
        </pc:cxnChg>
      </pc:sldChg>
      <pc:sldChg chg="addSp modSp add mod setBg">
        <pc:chgData name="RISHABH NARAYAN" userId="bb78c81b965d72d9" providerId="LiveId" clId="{0B84F61C-CE38-4B83-9968-A81C7823D9A0}" dt="2022-10-16T09:51:46.541" v="5984" actId="14100"/>
        <pc:sldMkLst>
          <pc:docMk/>
          <pc:sldMk cId="1921149650" sldId="328"/>
        </pc:sldMkLst>
        <pc:spChg chg="mod">
          <ac:chgData name="RISHABH NARAYAN" userId="bb78c81b965d72d9" providerId="LiveId" clId="{0B84F61C-CE38-4B83-9968-A81C7823D9A0}" dt="2022-10-16T09:51:46.541" v="5984" actId="14100"/>
          <ac:spMkLst>
            <pc:docMk/>
            <pc:sldMk cId="1921149650" sldId="328"/>
            <ac:spMk id="2" creationId="{AE945F06-91FE-DF67-D364-933DD61BDB2F}"/>
          </ac:spMkLst>
        </pc:spChg>
        <pc:spChg chg="add mod">
          <ac:chgData name="RISHABH NARAYAN" userId="bb78c81b965d72d9" providerId="LiveId" clId="{0B84F61C-CE38-4B83-9968-A81C7823D9A0}" dt="2022-10-16T09:50:22.470" v="5975" actId="12"/>
          <ac:spMkLst>
            <pc:docMk/>
            <pc:sldMk cId="1921149650" sldId="328"/>
            <ac:spMk id="3" creationId="{EC1B040D-DAF5-5D26-5D82-CC02AAEB997E}"/>
          </ac:spMkLst>
        </pc:spChg>
      </pc:sldChg>
      <pc:sldChg chg="modSp add mod ord">
        <pc:chgData name="RISHABH NARAYAN" userId="bb78c81b965d72d9" providerId="LiveId" clId="{0B84F61C-CE38-4B83-9968-A81C7823D9A0}" dt="2022-10-17T14:27:46.771" v="6059" actId="113"/>
        <pc:sldMkLst>
          <pc:docMk/>
          <pc:sldMk cId="2823554080" sldId="329"/>
        </pc:sldMkLst>
        <pc:spChg chg="mod">
          <ac:chgData name="RISHABH NARAYAN" userId="bb78c81b965d72d9" providerId="LiveId" clId="{0B84F61C-CE38-4B83-9968-A81C7823D9A0}" dt="2022-10-17T14:27:21.646" v="6051" actId="20577"/>
          <ac:spMkLst>
            <pc:docMk/>
            <pc:sldMk cId="2823554080" sldId="329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7T14:27:46.771" v="6059" actId="113"/>
          <ac:spMkLst>
            <pc:docMk/>
            <pc:sldMk cId="2823554080" sldId="329"/>
            <ac:spMk id="3" creationId="{93274502-2EC6-79DA-770C-0DB8EAC6647D}"/>
          </ac:spMkLst>
        </pc:spChg>
        <pc:picChg chg="mod">
          <ac:chgData name="RISHABH NARAYAN" userId="bb78c81b965d72d9" providerId="LiveId" clId="{0B84F61C-CE38-4B83-9968-A81C7823D9A0}" dt="2022-10-17T14:26:59.310" v="6036" actId="1035"/>
          <ac:picMkLst>
            <pc:docMk/>
            <pc:sldMk cId="2823554080" sldId="329"/>
            <ac:picMk id="5" creationId="{4A0D8AF1-32F5-B7ED-5E4B-B9511F65C197}"/>
          </ac:picMkLst>
        </pc:picChg>
      </pc:sldChg>
      <pc:sldChg chg="modSp add mod modShow">
        <pc:chgData name="RISHABH NARAYAN" userId="bb78c81b965d72d9" providerId="LiveId" clId="{0B84F61C-CE38-4B83-9968-A81C7823D9A0}" dt="2022-10-19T11:44:19.097" v="6512" actId="729"/>
        <pc:sldMkLst>
          <pc:docMk/>
          <pc:sldMk cId="1626063590" sldId="330"/>
        </pc:sldMkLst>
        <pc:spChg chg="mod">
          <ac:chgData name="RISHABH NARAYAN" userId="bb78c81b965d72d9" providerId="LiveId" clId="{0B84F61C-CE38-4B83-9968-A81C7823D9A0}" dt="2022-10-19T05:31:33.615" v="6273" actId="20577"/>
          <ac:spMkLst>
            <pc:docMk/>
            <pc:sldMk cId="1626063590" sldId="330"/>
            <ac:spMk id="3" creationId="{93274502-2EC6-79DA-770C-0DB8EAC6647D}"/>
          </ac:spMkLst>
        </pc:spChg>
      </pc:sldChg>
      <pc:sldChg chg="delSp modSp add mod ord modShow">
        <pc:chgData name="RISHABH NARAYAN" userId="bb78c81b965d72d9" providerId="LiveId" clId="{0B84F61C-CE38-4B83-9968-A81C7823D9A0}" dt="2022-10-25T11:14:23.657" v="6949" actId="20577"/>
        <pc:sldMkLst>
          <pc:docMk/>
          <pc:sldMk cId="1080368250" sldId="331"/>
        </pc:sldMkLst>
        <pc:spChg chg="mod">
          <ac:chgData name="RISHABH NARAYAN" userId="bb78c81b965d72d9" providerId="LiveId" clId="{0B84F61C-CE38-4B83-9968-A81C7823D9A0}" dt="2022-10-25T07:54:28.140" v="6566" actId="20577"/>
          <ac:spMkLst>
            <pc:docMk/>
            <pc:sldMk cId="1080368250" sldId="33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25T11:14:23.657" v="6949" actId="20577"/>
          <ac:spMkLst>
            <pc:docMk/>
            <pc:sldMk cId="1080368250" sldId="331"/>
            <ac:spMk id="3" creationId="{93274502-2EC6-79DA-770C-0DB8EAC6647D}"/>
          </ac:spMkLst>
        </pc:spChg>
        <pc:picChg chg="del">
          <ac:chgData name="RISHABH NARAYAN" userId="bb78c81b965d72d9" providerId="LiveId" clId="{0B84F61C-CE38-4B83-9968-A81C7823D9A0}" dt="2022-10-19T05:47:58.348" v="6279" actId="478"/>
          <ac:picMkLst>
            <pc:docMk/>
            <pc:sldMk cId="1080368250" sldId="331"/>
            <ac:picMk id="5" creationId="{7EDA20FF-D312-F491-1BC2-A1EE87BDD3D3}"/>
          </ac:picMkLst>
        </pc:picChg>
        <pc:picChg chg="del">
          <ac:chgData name="RISHABH NARAYAN" userId="bb78c81b965d72d9" providerId="LiveId" clId="{0B84F61C-CE38-4B83-9968-A81C7823D9A0}" dt="2022-10-19T05:48:00.096" v="6281" actId="478"/>
          <ac:picMkLst>
            <pc:docMk/>
            <pc:sldMk cId="1080368250" sldId="331"/>
            <ac:picMk id="7" creationId="{2633EEDB-35CE-230D-0F98-44E381B54083}"/>
          </ac:picMkLst>
        </pc:picChg>
        <pc:cxnChg chg="del">
          <ac:chgData name="RISHABH NARAYAN" userId="bb78c81b965d72d9" providerId="LiveId" clId="{0B84F61C-CE38-4B83-9968-A81C7823D9A0}" dt="2022-10-19T05:47:59.570" v="6280" actId="478"/>
          <ac:cxnSpMkLst>
            <pc:docMk/>
            <pc:sldMk cId="1080368250" sldId="331"/>
            <ac:cxnSpMk id="9" creationId="{59BD268C-C94D-63DA-6785-40756B2F29FD}"/>
          </ac:cxnSpMkLst>
        </pc:cxnChg>
      </pc:sldChg>
      <pc:sldChg chg="modSp add mod">
        <pc:chgData name="RISHABH NARAYAN" userId="bb78c81b965d72d9" providerId="LiveId" clId="{0B84F61C-CE38-4B83-9968-A81C7823D9A0}" dt="2022-10-19T11:15:46.664" v="6506" actId="20577"/>
        <pc:sldMkLst>
          <pc:docMk/>
          <pc:sldMk cId="2851120839" sldId="332"/>
        </pc:sldMkLst>
        <pc:spChg chg="mod">
          <ac:chgData name="RISHABH NARAYAN" userId="bb78c81b965d72d9" providerId="LiveId" clId="{0B84F61C-CE38-4B83-9968-A81C7823D9A0}" dt="2022-10-19T06:30:10.313" v="6353" actId="20577"/>
          <ac:spMkLst>
            <pc:docMk/>
            <pc:sldMk cId="2851120839" sldId="332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19T11:15:46.664" v="6506" actId="20577"/>
          <ac:spMkLst>
            <pc:docMk/>
            <pc:sldMk cId="2851120839" sldId="332"/>
            <ac:spMk id="3" creationId="{93274502-2EC6-79DA-770C-0DB8EAC6647D}"/>
          </ac:spMkLst>
        </pc:spChg>
      </pc:sldChg>
      <pc:sldChg chg="addSp delSp modSp add mod ord">
        <pc:chgData name="RISHABH NARAYAN" userId="bb78c81b965d72d9" providerId="LiveId" clId="{0B84F61C-CE38-4B83-9968-A81C7823D9A0}" dt="2022-10-19T12:02:46.126" v="6557" actId="1035"/>
        <pc:sldMkLst>
          <pc:docMk/>
          <pc:sldMk cId="4061355502" sldId="333"/>
        </pc:sldMkLst>
        <pc:spChg chg="mod">
          <ac:chgData name="RISHABH NARAYAN" userId="bb78c81b965d72d9" providerId="LiveId" clId="{0B84F61C-CE38-4B83-9968-A81C7823D9A0}" dt="2022-10-19T12:02:08.797" v="6549" actId="20577"/>
          <ac:spMkLst>
            <pc:docMk/>
            <pc:sldMk cId="4061355502" sldId="333"/>
            <ac:spMk id="2" creationId="{B4E65D01-BB19-9C8D-8E6E-4B06C7871B3D}"/>
          </ac:spMkLst>
        </pc:spChg>
        <pc:spChg chg="del">
          <ac:chgData name="RISHABH NARAYAN" userId="bb78c81b965d72d9" providerId="LiveId" clId="{0B84F61C-CE38-4B83-9968-A81C7823D9A0}" dt="2022-10-19T12:01:55.231" v="6539" actId="478"/>
          <ac:spMkLst>
            <pc:docMk/>
            <pc:sldMk cId="4061355502" sldId="333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0-19T12:02:32.448" v="6553" actId="1076"/>
          <ac:spMkLst>
            <pc:docMk/>
            <pc:sldMk cId="4061355502" sldId="333"/>
            <ac:spMk id="4" creationId="{EBF65A1B-D3FD-3CF2-8891-18CF725883FF}"/>
          </ac:spMkLst>
        </pc:spChg>
        <pc:spChg chg="add mod">
          <ac:chgData name="RISHABH NARAYAN" userId="bb78c81b965d72d9" providerId="LiveId" clId="{0B84F61C-CE38-4B83-9968-A81C7823D9A0}" dt="2022-10-19T12:02:25.244" v="6552" actId="1076"/>
          <ac:spMkLst>
            <pc:docMk/>
            <pc:sldMk cId="4061355502" sldId="333"/>
            <ac:spMk id="10" creationId="{40DE251C-F6EF-1BFB-F0D9-1783D19EBBC7}"/>
          </ac:spMkLst>
        </pc:spChg>
        <pc:spChg chg="add del mod">
          <ac:chgData name="RISHABH NARAYAN" userId="bb78c81b965d72d9" providerId="LiveId" clId="{0B84F61C-CE38-4B83-9968-A81C7823D9A0}" dt="2022-10-19T12:01:58.715" v="6540" actId="478"/>
          <ac:spMkLst>
            <pc:docMk/>
            <pc:sldMk cId="4061355502" sldId="333"/>
            <ac:spMk id="12" creationId="{563C4BB4-76E9-287E-70AD-67CB5A677CCC}"/>
          </ac:spMkLst>
        </pc:spChg>
        <pc:picChg chg="del">
          <ac:chgData name="RISHABH NARAYAN" userId="bb78c81b965d72d9" providerId="LiveId" clId="{0B84F61C-CE38-4B83-9968-A81C7823D9A0}" dt="2022-10-19T12:00:44.967" v="6516" actId="478"/>
          <ac:picMkLst>
            <pc:docMk/>
            <pc:sldMk cId="4061355502" sldId="333"/>
            <ac:picMk id="5" creationId="{7EDA20FF-D312-F491-1BC2-A1EE87BDD3D3}"/>
          </ac:picMkLst>
        </pc:picChg>
        <pc:picChg chg="add mod">
          <ac:chgData name="RISHABH NARAYAN" userId="bb78c81b965d72d9" providerId="LiveId" clId="{0B84F61C-CE38-4B83-9968-A81C7823D9A0}" dt="2022-10-19T12:02:46.126" v="6557" actId="1035"/>
          <ac:picMkLst>
            <pc:docMk/>
            <pc:sldMk cId="4061355502" sldId="333"/>
            <ac:picMk id="7" creationId="{36E7BEAF-ACCC-506B-4DC5-92AA1FDC7EF8}"/>
          </ac:picMkLst>
        </pc:picChg>
        <pc:picChg chg="add mod">
          <ac:chgData name="RISHABH NARAYAN" userId="bb78c81b965d72d9" providerId="LiveId" clId="{0B84F61C-CE38-4B83-9968-A81C7823D9A0}" dt="2022-10-19T12:02:18.911" v="6551" actId="14100"/>
          <ac:picMkLst>
            <pc:docMk/>
            <pc:sldMk cId="4061355502" sldId="333"/>
            <ac:picMk id="9" creationId="{24745740-D036-7116-3410-2DD618CC303A}"/>
          </ac:picMkLst>
        </pc:picChg>
      </pc:sldChg>
      <pc:sldChg chg="addSp modSp add mod">
        <pc:chgData name="RISHABH NARAYAN" userId="bb78c81b965d72d9" providerId="LiveId" clId="{0B84F61C-CE38-4B83-9968-A81C7823D9A0}" dt="2022-10-25T11:20:41.241" v="7159" actId="20577"/>
        <pc:sldMkLst>
          <pc:docMk/>
          <pc:sldMk cId="3169769389" sldId="334"/>
        </pc:sldMkLst>
        <pc:spChg chg="mod">
          <ac:chgData name="RISHABH NARAYAN" userId="bb78c81b965d72d9" providerId="LiveId" clId="{0B84F61C-CE38-4B83-9968-A81C7823D9A0}" dt="2022-10-25T11:00:02.429" v="6719" actId="20577"/>
          <ac:spMkLst>
            <pc:docMk/>
            <pc:sldMk cId="3169769389" sldId="334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25T11:20:25.616" v="7158" actId="20577"/>
          <ac:spMkLst>
            <pc:docMk/>
            <pc:sldMk cId="3169769389" sldId="334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25T11:20:41.241" v="7159" actId="20577"/>
          <ac:spMkLst>
            <pc:docMk/>
            <pc:sldMk cId="3169769389" sldId="334"/>
            <ac:spMk id="6" creationId="{209D0AAC-8762-9934-543B-550D8556BFF7}"/>
          </ac:spMkLst>
        </pc:spChg>
        <pc:picChg chg="add mod">
          <ac:chgData name="RISHABH NARAYAN" userId="bb78c81b965d72d9" providerId="LiveId" clId="{0B84F61C-CE38-4B83-9968-A81C7823D9A0}" dt="2022-10-25T11:20:01.617" v="7153" actId="1076"/>
          <ac:picMkLst>
            <pc:docMk/>
            <pc:sldMk cId="3169769389" sldId="334"/>
            <ac:picMk id="5" creationId="{D2A117C8-1084-D9D7-2517-886759161CB6}"/>
          </ac:picMkLst>
        </pc:picChg>
      </pc:sldChg>
      <pc:sldChg chg="addSp modSp add mod ord modShow">
        <pc:chgData name="RISHABH NARAYAN" userId="bb78c81b965d72d9" providerId="LiveId" clId="{0B84F61C-CE38-4B83-9968-A81C7823D9A0}" dt="2022-10-26T11:39:59.710" v="7480" actId="27636"/>
        <pc:sldMkLst>
          <pc:docMk/>
          <pc:sldMk cId="307007994" sldId="335"/>
        </pc:sldMkLst>
        <pc:spChg chg="mod">
          <ac:chgData name="RISHABH NARAYAN" userId="bb78c81b965d72d9" providerId="LiveId" clId="{0B84F61C-CE38-4B83-9968-A81C7823D9A0}" dt="2022-10-25T11:53:29.877" v="7427" actId="14100"/>
          <ac:spMkLst>
            <pc:docMk/>
            <pc:sldMk cId="307007994" sldId="335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26T11:39:59.710" v="7480" actId="27636"/>
          <ac:spMkLst>
            <pc:docMk/>
            <pc:sldMk cId="307007994" sldId="335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25T11:42:19.183" v="7342" actId="14100"/>
          <ac:spMkLst>
            <pc:docMk/>
            <pc:sldMk cId="307007994" sldId="335"/>
            <ac:spMk id="4" creationId="{988CAAD8-C254-D547-9430-7B1419E2CEC9}"/>
          </ac:spMkLst>
        </pc:spChg>
        <pc:spChg chg="add mod">
          <ac:chgData name="RISHABH NARAYAN" userId="bb78c81b965d72d9" providerId="LiveId" clId="{0B84F61C-CE38-4B83-9968-A81C7823D9A0}" dt="2022-10-26T11:33:39.568" v="7466" actId="14100"/>
          <ac:spMkLst>
            <pc:docMk/>
            <pc:sldMk cId="307007994" sldId="335"/>
            <ac:spMk id="5" creationId="{F5062CD1-80C3-B5C3-5AE5-6EF541CE6AE2}"/>
          </ac:spMkLst>
        </pc:spChg>
      </pc:sldChg>
      <pc:sldChg chg="add">
        <pc:chgData name="RISHABH NARAYAN" userId="bb78c81b965d72d9" providerId="LiveId" clId="{0B84F61C-CE38-4B83-9968-A81C7823D9A0}" dt="2022-10-26T05:02:26.657" v="7434" actId="2890"/>
        <pc:sldMkLst>
          <pc:docMk/>
          <pc:sldMk cId="2602649683" sldId="336"/>
        </pc:sldMkLst>
      </pc:sldChg>
      <pc:sldChg chg="modSp add mod">
        <pc:chgData name="RISHABH NARAYAN" userId="bb78c81b965d72d9" providerId="LiveId" clId="{0B84F61C-CE38-4B83-9968-A81C7823D9A0}" dt="2022-11-12T06:33:37.758" v="11629" actId="20577"/>
        <pc:sldMkLst>
          <pc:docMk/>
          <pc:sldMk cId="3729112536" sldId="337"/>
        </pc:sldMkLst>
        <pc:spChg chg="mod">
          <ac:chgData name="RISHABH NARAYAN" userId="bb78c81b965d72d9" providerId="LiveId" clId="{0B84F61C-CE38-4B83-9968-A81C7823D9A0}" dt="2022-11-12T06:33:37.758" v="11629" actId="20577"/>
          <ac:spMkLst>
            <pc:docMk/>
            <pc:sldMk cId="3729112536" sldId="337"/>
            <ac:spMk id="2" creationId="{AE945F06-91FE-DF67-D364-933DD61BDB2F}"/>
          </ac:spMkLst>
        </pc:spChg>
      </pc:sldChg>
      <pc:sldChg chg="addSp delSp modSp add mod ord">
        <pc:chgData name="RISHABH NARAYAN" userId="bb78c81b965d72d9" providerId="LiveId" clId="{0B84F61C-CE38-4B83-9968-A81C7823D9A0}" dt="2022-10-26T15:17:22.180" v="7973" actId="208"/>
        <pc:sldMkLst>
          <pc:docMk/>
          <pc:sldMk cId="1599278825" sldId="338"/>
        </pc:sldMkLst>
        <pc:spChg chg="mod">
          <ac:chgData name="RISHABH NARAYAN" userId="bb78c81b965d72d9" providerId="LiveId" clId="{0B84F61C-CE38-4B83-9968-A81C7823D9A0}" dt="2022-10-26T15:16:59.395" v="7970" actId="14100"/>
          <ac:spMkLst>
            <pc:docMk/>
            <pc:sldMk cId="1599278825" sldId="338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26T12:26:54.564" v="7666" actId="255"/>
          <ac:spMkLst>
            <pc:docMk/>
            <pc:sldMk cId="1599278825" sldId="338"/>
            <ac:spMk id="3" creationId="{93274502-2EC6-79DA-770C-0DB8EAC6647D}"/>
          </ac:spMkLst>
        </pc:spChg>
        <pc:spChg chg="del">
          <ac:chgData name="RISHABH NARAYAN" userId="bb78c81b965d72d9" providerId="LiveId" clId="{0B84F61C-CE38-4B83-9968-A81C7823D9A0}" dt="2022-10-26T12:15:59.968" v="7512" actId="478"/>
          <ac:spMkLst>
            <pc:docMk/>
            <pc:sldMk cId="1599278825" sldId="338"/>
            <ac:spMk id="6" creationId="{209D0AAC-8762-9934-543B-550D8556BFF7}"/>
          </ac:spMkLst>
        </pc:spChg>
        <pc:spChg chg="add mod">
          <ac:chgData name="RISHABH NARAYAN" userId="bb78c81b965d72d9" providerId="LiveId" clId="{0B84F61C-CE38-4B83-9968-A81C7823D9A0}" dt="2022-10-26T12:26:45.963" v="7665" actId="14100"/>
          <ac:spMkLst>
            <pc:docMk/>
            <pc:sldMk cId="1599278825" sldId="338"/>
            <ac:spMk id="10" creationId="{E17E0B21-4D29-2FC1-746B-927D14B968A0}"/>
          </ac:spMkLst>
        </pc:spChg>
        <pc:spChg chg="add del mod">
          <ac:chgData name="RISHABH NARAYAN" userId="bb78c81b965d72d9" providerId="LiveId" clId="{0B84F61C-CE38-4B83-9968-A81C7823D9A0}" dt="2022-10-26T12:21:49.673" v="7640" actId="478"/>
          <ac:spMkLst>
            <pc:docMk/>
            <pc:sldMk cId="1599278825" sldId="338"/>
            <ac:spMk id="11" creationId="{4FF22065-3651-7A21-C5AF-097C89E98D50}"/>
          </ac:spMkLst>
        </pc:spChg>
        <pc:picChg chg="del">
          <ac:chgData name="RISHABH NARAYAN" userId="bb78c81b965d72d9" providerId="LiveId" clId="{0B84F61C-CE38-4B83-9968-A81C7823D9A0}" dt="2022-10-26T12:15:41.746" v="7508" actId="478"/>
          <ac:picMkLst>
            <pc:docMk/>
            <pc:sldMk cId="1599278825" sldId="338"/>
            <ac:picMk id="5" creationId="{D2A117C8-1084-D9D7-2517-886759161CB6}"/>
          </ac:picMkLst>
        </pc:picChg>
        <pc:picChg chg="add del mod">
          <ac:chgData name="RISHABH NARAYAN" userId="bb78c81b965d72d9" providerId="LiveId" clId="{0B84F61C-CE38-4B83-9968-A81C7823D9A0}" dt="2022-10-26T14:17:08.836" v="7813" actId="478"/>
          <ac:picMkLst>
            <pc:docMk/>
            <pc:sldMk cId="1599278825" sldId="338"/>
            <ac:picMk id="7" creationId="{F4B53555-763E-1569-5746-2C73CE83F177}"/>
          </ac:picMkLst>
        </pc:picChg>
        <pc:picChg chg="add del mod">
          <ac:chgData name="RISHABH NARAYAN" userId="bb78c81b965d72d9" providerId="LiveId" clId="{0B84F61C-CE38-4B83-9968-A81C7823D9A0}" dt="2022-10-26T14:14:22.280" v="7800" actId="478"/>
          <ac:picMkLst>
            <pc:docMk/>
            <pc:sldMk cId="1599278825" sldId="338"/>
            <ac:picMk id="9" creationId="{C365D775-2A89-14E2-8FB7-476F984A83E7}"/>
          </ac:picMkLst>
        </pc:picChg>
        <pc:picChg chg="add del mod">
          <ac:chgData name="RISHABH NARAYAN" userId="bb78c81b965d72d9" providerId="LiveId" clId="{0B84F61C-CE38-4B83-9968-A81C7823D9A0}" dt="2022-10-26T14:19:22.677" v="7845" actId="478"/>
          <ac:picMkLst>
            <pc:docMk/>
            <pc:sldMk cId="1599278825" sldId="338"/>
            <ac:picMk id="22" creationId="{33F892B8-9FD3-7023-9DE6-85A5A6AB22D8}"/>
          </ac:picMkLst>
        </pc:picChg>
        <pc:picChg chg="add mod">
          <ac:chgData name="RISHABH NARAYAN" userId="bb78c81b965d72d9" providerId="LiveId" clId="{0B84F61C-CE38-4B83-9968-A81C7823D9A0}" dt="2022-10-26T15:17:22.180" v="7973" actId="208"/>
          <ac:picMkLst>
            <pc:docMk/>
            <pc:sldMk cId="1599278825" sldId="338"/>
            <ac:picMk id="24" creationId="{00F5850D-8AA0-8258-1F79-D722FE2864C1}"/>
          </ac:picMkLst>
        </pc:picChg>
        <pc:picChg chg="add del mod">
          <ac:chgData name="RISHABH NARAYAN" userId="bb78c81b965d72d9" providerId="LiveId" clId="{0B84F61C-CE38-4B83-9968-A81C7823D9A0}" dt="2022-10-26T14:19:24.676" v="7846" actId="478"/>
          <ac:picMkLst>
            <pc:docMk/>
            <pc:sldMk cId="1599278825" sldId="338"/>
            <ac:picMk id="26" creationId="{08817C3E-95E2-2740-831E-A1629516233B}"/>
          </ac:picMkLst>
        </pc:picChg>
        <pc:cxnChg chg="add mod">
          <ac:chgData name="RISHABH NARAYAN" userId="bb78c81b965d72d9" providerId="LiveId" clId="{0B84F61C-CE38-4B83-9968-A81C7823D9A0}" dt="2022-10-26T12:27:53.415" v="7674" actId="14100"/>
          <ac:cxnSpMkLst>
            <pc:docMk/>
            <pc:sldMk cId="1599278825" sldId="338"/>
            <ac:cxnSpMk id="13" creationId="{6D14C63D-02C6-CBCA-4CEF-B39C2C85F61C}"/>
          </ac:cxnSpMkLst>
        </pc:cxnChg>
        <pc:cxnChg chg="add mod">
          <ac:chgData name="RISHABH NARAYAN" userId="bb78c81b965d72d9" providerId="LiveId" clId="{0B84F61C-CE38-4B83-9968-A81C7823D9A0}" dt="2022-10-26T12:27:48.506" v="7673" actId="14100"/>
          <ac:cxnSpMkLst>
            <pc:docMk/>
            <pc:sldMk cId="1599278825" sldId="338"/>
            <ac:cxnSpMk id="15" creationId="{B187F383-4422-FD8F-1C82-9BB0704196F2}"/>
          </ac:cxnSpMkLst>
        </pc:cxnChg>
      </pc:sldChg>
      <pc:sldChg chg="addSp delSp modSp add mod">
        <pc:chgData name="RISHABH NARAYAN" userId="bb78c81b965d72d9" providerId="LiveId" clId="{0B84F61C-CE38-4B83-9968-A81C7823D9A0}" dt="2022-10-26T14:22:29.405" v="7958" actId="1037"/>
        <pc:sldMkLst>
          <pc:docMk/>
          <pc:sldMk cId="2034566784" sldId="339"/>
        </pc:sldMkLst>
        <pc:spChg chg="mod">
          <ac:chgData name="RISHABH NARAYAN" userId="bb78c81b965d72d9" providerId="LiveId" clId="{0B84F61C-CE38-4B83-9968-A81C7823D9A0}" dt="2022-10-26T13:45:24.185" v="7795" actId="1076"/>
          <ac:spMkLst>
            <pc:docMk/>
            <pc:sldMk cId="2034566784" sldId="339"/>
            <ac:spMk id="3" creationId="{93274502-2EC6-79DA-770C-0DB8EAC6647D}"/>
          </ac:spMkLst>
        </pc:spChg>
        <pc:spChg chg="add mod topLvl">
          <ac:chgData name="RISHABH NARAYAN" userId="bb78c81b965d72d9" providerId="LiveId" clId="{0B84F61C-CE38-4B83-9968-A81C7823D9A0}" dt="2022-10-26T14:22:16.455" v="7955" actId="14100"/>
          <ac:spMkLst>
            <pc:docMk/>
            <pc:sldMk cId="2034566784" sldId="339"/>
            <ac:spMk id="4" creationId="{0BC59CAC-2776-F1D2-22A5-419B7FDA7C98}"/>
          </ac:spMkLst>
        </pc:spChg>
        <pc:spChg chg="add mod topLvl">
          <ac:chgData name="RISHABH NARAYAN" userId="bb78c81b965d72d9" providerId="LiveId" clId="{0B84F61C-CE38-4B83-9968-A81C7823D9A0}" dt="2022-10-26T14:22:21.330" v="7956" actId="14100"/>
          <ac:spMkLst>
            <pc:docMk/>
            <pc:sldMk cId="2034566784" sldId="339"/>
            <ac:spMk id="5" creationId="{8A797DF3-41E6-ED65-BB8D-A38AC450165A}"/>
          </ac:spMkLst>
        </pc:spChg>
        <pc:spChg chg="add mod topLvl">
          <ac:chgData name="RISHABH NARAYAN" userId="bb78c81b965d72d9" providerId="LiveId" clId="{0B84F61C-CE38-4B83-9968-A81C7823D9A0}" dt="2022-10-26T14:22:29.405" v="7958" actId="1037"/>
          <ac:spMkLst>
            <pc:docMk/>
            <pc:sldMk cId="2034566784" sldId="339"/>
            <ac:spMk id="6" creationId="{10CAE566-3FAE-CF4E-9CB7-AB02581D851E}"/>
          </ac:spMkLst>
        </pc:spChg>
        <pc:spChg chg="mod">
          <ac:chgData name="RISHABH NARAYAN" userId="bb78c81b965d72d9" providerId="LiveId" clId="{0B84F61C-CE38-4B83-9968-A81C7823D9A0}" dt="2022-10-26T13:45:01.180" v="7794" actId="1076"/>
          <ac:spMkLst>
            <pc:docMk/>
            <pc:sldMk cId="2034566784" sldId="339"/>
            <ac:spMk id="10" creationId="{E17E0B21-4D29-2FC1-746B-927D14B968A0}"/>
          </ac:spMkLst>
        </pc:spChg>
        <pc:grpChg chg="add del mod">
          <ac:chgData name="RISHABH NARAYAN" userId="bb78c81b965d72d9" providerId="LiveId" clId="{0B84F61C-CE38-4B83-9968-A81C7823D9A0}" dt="2022-10-26T14:20:47.678" v="7870" actId="165"/>
          <ac:grpSpMkLst>
            <pc:docMk/>
            <pc:sldMk cId="2034566784" sldId="339"/>
            <ac:grpSpMk id="8" creationId="{6A7B5100-6B92-1AB9-44A4-1FBC391C4D8F}"/>
          </ac:grpSpMkLst>
        </pc:grpChg>
        <pc:picChg chg="del mod topLvl">
          <ac:chgData name="RISHABH NARAYAN" userId="bb78c81b965d72d9" providerId="LiveId" clId="{0B84F61C-CE38-4B83-9968-A81C7823D9A0}" dt="2022-10-26T14:20:49.641" v="7871" actId="478"/>
          <ac:picMkLst>
            <pc:docMk/>
            <pc:sldMk cId="2034566784" sldId="339"/>
            <ac:picMk id="7" creationId="{F4B53555-763E-1569-5746-2C73CE83F177}"/>
          </ac:picMkLst>
        </pc:picChg>
        <pc:picChg chg="del mod">
          <ac:chgData name="RISHABH NARAYAN" userId="bb78c81b965d72d9" providerId="LiveId" clId="{0B84F61C-CE38-4B83-9968-A81C7823D9A0}" dt="2022-10-26T14:19:39.943" v="7848" actId="478"/>
          <ac:picMkLst>
            <pc:docMk/>
            <pc:sldMk cId="2034566784" sldId="339"/>
            <ac:picMk id="9" creationId="{C365D775-2A89-14E2-8FB7-476F984A83E7}"/>
          </ac:picMkLst>
        </pc:picChg>
        <pc:picChg chg="add mod">
          <ac:chgData name="RISHABH NARAYAN" userId="bb78c81b965d72d9" providerId="LiveId" clId="{0B84F61C-CE38-4B83-9968-A81C7823D9A0}" dt="2022-10-26T14:20:18.144" v="7864" actId="1036"/>
          <ac:picMkLst>
            <pc:docMk/>
            <pc:sldMk cId="2034566784" sldId="339"/>
            <ac:picMk id="19" creationId="{65E9B8F1-6D0F-F8D1-4B17-1D99211882F3}"/>
          </ac:picMkLst>
        </pc:picChg>
        <pc:picChg chg="add del mod">
          <ac:chgData name="RISHABH NARAYAN" userId="bb78c81b965d72d9" providerId="LiveId" clId="{0B84F61C-CE38-4B83-9968-A81C7823D9A0}" dt="2022-10-26T14:20:40.927" v="7867"/>
          <ac:picMkLst>
            <pc:docMk/>
            <pc:sldMk cId="2034566784" sldId="339"/>
            <ac:picMk id="21" creationId="{D02D2522-D359-6290-200E-EAD68D448C4E}"/>
          </ac:picMkLst>
        </pc:picChg>
        <pc:picChg chg="add mod ord">
          <ac:chgData name="RISHABH NARAYAN" userId="bb78c81b965d72d9" providerId="LiveId" clId="{0B84F61C-CE38-4B83-9968-A81C7823D9A0}" dt="2022-10-26T14:21:14.202" v="7876" actId="14100"/>
          <ac:picMkLst>
            <pc:docMk/>
            <pc:sldMk cId="2034566784" sldId="339"/>
            <ac:picMk id="22" creationId="{9B7AB312-B318-C896-F43A-2EC88F08D384}"/>
          </ac:picMkLst>
        </pc:picChg>
        <pc:cxnChg chg="del">
          <ac:chgData name="RISHABH NARAYAN" userId="bb78c81b965d72d9" providerId="LiveId" clId="{0B84F61C-CE38-4B83-9968-A81C7823D9A0}" dt="2022-10-26T13:43:15.395" v="7762" actId="478"/>
          <ac:cxnSpMkLst>
            <pc:docMk/>
            <pc:sldMk cId="2034566784" sldId="339"/>
            <ac:cxnSpMk id="13" creationId="{6D14C63D-02C6-CBCA-4CEF-B39C2C85F61C}"/>
          </ac:cxnSpMkLst>
        </pc:cxnChg>
        <pc:cxnChg chg="add mod">
          <ac:chgData name="RISHABH NARAYAN" userId="bb78c81b965d72d9" providerId="LiveId" clId="{0B84F61C-CE38-4B83-9968-A81C7823D9A0}" dt="2022-10-26T13:44:15.497" v="7781" actId="14100"/>
          <ac:cxnSpMkLst>
            <pc:docMk/>
            <pc:sldMk cId="2034566784" sldId="339"/>
            <ac:cxnSpMk id="14" creationId="{9AA9CB71-D2E2-9354-0491-7BEBD78A6312}"/>
          </ac:cxnSpMkLst>
        </pc:cxnChg>
        <pc:cxnChg chg="mod">
          <ac:chgData name="RISHABH NARAYAN" userId="bb78c81b965d72d9" providerId="LiveId" clId="{0B84F61C-CE38-4B83-9968-A81C7823D9A0}" dt="2022-10-26T14:20:20.160" v="7865" actId="14100"/>
          <ac:cxnSpMkLst>
            <pc:docMk/>
            <pc:sldMk cId="2034566784" sldId="339"/>
            <ac:cxnSpMk id="15" creationId="{B187F383-4422-FD8F-1C82-9BB0704196F2}"/>
          </ac:cxnSpMkLst>
        </pc:cxnChg>
        <pc:cxnChg chg="add mod">
          <ac:chgData name="RISHABH NARAYAN" userId="bb78c81b965d72d9" providerId="LiveId" clId="{0B84F61C-CE38-4B83-9968-A81C7823D9A0}" dt="2022-10-26T13:44:25.559" v="7785" actId="14100"/>
          <ac:cxnSpMkLst>
            <pc:docMk/>
            <pc:sldMk cId="2034566784" sldId="339"/>
            <ac:cxnSpMk id="17" creationId="{E5505BF3-AE33-B364-8128-B9C8BC9574D3}"/>
          </ac:cxnSpMkLst>
        </pc:cxnChg>
      </pc:sldChg>
      <pc:sldChg chg="addSp delSp modSp add mod ord">
        <pc:chgData name="RISHABH NARAYAN" userId="bb78c81b965d72d9" providerId="LiveId" clId="{0B84F61C-CE38-4B83-9968-A81C7823D9A0}" dt="2022-10-29T15:07:58.405" v="8228" actId="1035"/>
        <pc:sldMkLst>
          <pc:docMk/>
          <pc:sldMk cId="1241785883" sldId="340"/>
        </pc:sldMkLst>
        <pc:spChg chg="del">
          <ac:chgData name="RISHABH NARAYAN" userId="bb78c81b965d72d9" providerId="LiveId" clId="{0B84F61C-CE38-4B83-9968-A81C7823D9A0}" dt="2022-10-26T15:37:31.357" v="7981" actId="478"/>
          <ac:spMkLst>
            <pc:docMk/>
            <pc:sldMk cId="1241785883" sldId="340"/>
            <ac:spMk id="3" creationId="{93274502-2EC6-79DA-770C-0DB8EAC6647D}"/>
          </ac:spMkLst>
        </pc:spChg>
        <pc:spChg chg="add del mod">
          <ac:chgData name="RISHABH NARAYAN" userId="bb78c81b965d72d9" providerId="LiveId" clId="{0B84F61C-CE38-4B83-9968-A81C7823D9A0}" dt="2022-10-26T15:37:36.049" v="7983" actId="478"/>
          <ac:spMkLst>
            <pc:docMk/>
            <pc:sldMk cId="1241785883" sldId="340"/>
            <ac:spMk id="5" creationId="{42D95871-2A78-C557-9A22-B9DDC277034C}"/>
          </ac:spMkLst>
        </pc:spChg>
        <pc:spChg chg="add mod">
          <ac:chgData name="RISHABH NARAYAN" userId="bb78c81b965d72d9" providerId="LiveId" clId="{0B84F61C-CE38-4B83-9968-A81C7823D9A0}" dt="2022-10-29T15:05:34.892" v="8191" actId="14100"/>
          <ac:spMkLst>
            <pc:docMk/>
            <pc:sldMk cId="1241785883" sldId="340"/>
            <ac:spMk id="5" creationId="{E2434D48-E960-3DDF-EEA3-12CDB0BF77DD}"/>
          </ac:spMkLst>
        </pc:spChg>
        <pc:spChg chg="add mod">
          <ac:chgData name="RISHABH NARAYAN" userId="bb78c81b965d72d9" providerId="LiveId" clId="{0B84F61C-CE38-4B83-9968-A81C7823D9A0}" dt="2022-10-29T15:07:54.892" v="8223" actId="1035"/>
          <ac:spMkLst>
            <pc:docMk/>
            <pc:sldMk cId="1241785883" sldId="340"/>
            <ac:spMk id="7" creationId="{83AD167A-3A92-F338-FB4D-643B6C0EB96F}"/>
          </ac:spMkLst>
        </pc:spChg>
        <pc:spChg chg="add mod">
          <ac:chgData name="RISHABH NARAYAN" userId="bb78c81b965d72d9" providerId="LiveId" clId="{0B84F61C-CE38-4B83-9968-A81C7823D9A0}" dt="2022-10-29T15:07:58.405" v="8228" actId="1035"/>
          <ac:spMkLst>
            <pc:docMk/>
            <pc:sldMk cId="1241785883" sldId="340"/>
            <ac:spMk id="8" creationId="{473302D9-0414-5DEC-C17A-21502D8F0BE3}"/>
          </ac:spMkLst>
        </pc:spChg>
        <pc:spChg chg="add mod">
          <ac:chgData name="RISHABH NARAYAN" userId="bb78c81b965d72d9" providerId="LiveId" clId="{0B84F61C-CE38-4B83-9968-A81C7823D9A0}" dt="2022-10-26T15:39:37.686" v="8031" actId="207"/>
          <ac:spMkLst>
            <pc:docMk/>
            <pc:sldMk cId="1241785883" sldId="340"/>
            <ac:spMk id="9" creationId="{FFFAB8A0-2347-D06D-B699-CF277AD6BE78}"/>
          </ac:spMkLst>
        </pc:spChg>
        <pc:spChg chg="add mod">
          <ac:chgData name="RISHABH NARAYAN" userId="bb78c81b965d72d9" providerId="LiveId" clId="{0B84F61C-CE38-4B83-9968-A81C7823D9A0}" dt="2022-10-29T15:06:14.069" v="8201" actId="14100"/>
          <ac:spMkLst>
            <pc:docMk/>
            <pc:sldMk cId="1241785883" sldId="340"/>
            <ac:spMk id="10" creationId="{32F1F836-4468-32E7-C8A4-79A31E4DAEB0}"/>
          </ac:spMkLst>
        </pc:spChg>
        <pc:spChg chg="del">
          <ac:chgData name="RISHABH NARAYAN" userId="bb78c81b965d72d9" providerId="LiveId" clId="{0B84F61C-CE38-4B83-9968-A81C7823D9A0}" dt="2022-10-26T15:37:27.449" v="7978" actId="478"/>
          <ac:spMkLst>
            <pc:docMk/>
            <pc:sldMk cId="1241785883" sldId="340"/>
            <ac:spMk id="10" creationId="{E17E0B21-4D29-2FC1-746B-927D14B968A0}"/>
          </ac:spMkLst>
        </pc:spChg>
        <pc:spChg chg="add mod">
          <ac:chgData name="RISHABH NARAYAN" userId="bb78c81b965d72d9" providerId="LiveId" clId="{0B84F61C-CE38-4B83-9968-A81C7823D9A0}" dt="2022-10-26T15:44:03.341" v="8094" actId="1582"/>
          <ac:spMkLst>
            <pc:docMk/>
            <pc:sldMk cId="1241785883" sldId="340"/>
            <ac:spMk id="11" creationId="{FF8EF367-BE3E-A668-32C0-6DB34C6F9026}"/>
          </ac:spMkLst>
        </pc:spChg>
        <pc:graphicFrameChg chg="add mod modGraphic">
          <ac:chgData name="RISHABH NARAYAN" userId="bb78c81b965d72d9" providerId="LiveId" clId="{0B84F61C-CE38-4B83-9968-A81C7823D9A0}" dt="2022-10-29T15:06:58.441" v="8206" actId="207"/>
          <ac:graphicFrameMkLst>
            <pc:docMk/>
            <pc:sldMk cId="1241785883" sldId="340"/>
            <ac:graphicFrameMk id="3" creationId="{870DC941-1129-8635-389B-53F63171B6A1}"/>
          </ac:graphicFrameMkLst>
        </pc:graphicFrameChg>
        <pc:graphicFrameChg chg="add mod modGraphic">
          <ac:chgData name="RISHABH NARAYAN" userId="bb78c81b965d72d9" providerId="LiveId" clId="{0B84F61C-CE38-4B83-9968-A81C7823D9A0}" dt="2022-10-29T15:07:23.309" v="8209" actId="2084"/>
          <ac:graphicFrameMkLst>
            <pc:docMk/>
            <pc:sldMk cId="1241785883" sldId="340"/>
            <ac:graphicFrameMk id="4" creationId="{95A2D89F-0E02-3990-F0DF-B215961B7DD1}"/>
          </ac:graphicFrameMkLst>
        </pc:graphicFrameChg>
        <pc:picChg chg="add mod">
          <ac:chgData name="RISHABH NARAYAN" userId="bb78c81b965d72d9" providerId="LiveId" clId="{0B84F61C-CE38-4B83-9968-A81C7823D9A0}" dt="2022-10-29T15:06:09.912" v="8199" actId="14100"/>
          <ac:picMkLst>
            <pc:docMk/>
            <pc:sldMk cId="1241785883" sldId="340"/>
            <ac:picMk id="6" creationId="{6DDBB6B5-0166-AF16-88C4-A8E99E376EDB}"/>
          </ac:picMkLst>
        </pc:picChg>
        <pc:picChg chg="del">
          <ac:chgData name="RISHABH NARAYAN" userId="bb78c81b965d72d9" providerId="LiveId" clId="{0B84F61C-CE38-4B83-9968-A81C7823D9A0}" dt="2022-10-26T15:37:25.213" v="7977" actId="478"/>
          <ac:picMkLst>
            <pc:docMk/>
            <pc:sldMk cId="1241785883" sldId="340"/>
            <ac:picMk id="22" creationId="{33F892B8-9FD3-7023-9DE6-85A5A6AB22D8}"/>
          </ac:picMkLst>
        </pc:picChg>
        <pc:picChg chg="mod">
          <ac:chgData name="RISHABH NARAYAN" userId="bb78c81b965d72d9" providerId="LiveId" clId="{0B84F61C-CE38-4B83-9968-A81C7823D9A0}" dt="2022-10-29T15:05:00.316" v="8174" actId="14100"/>
          <ac:picMkLst>
            <pc:docMk/>
            <pc:sldMk cId="1241785883" sldId="340"/>
            <ac:picMk id="24" creationId="{00F5850D-8AA0-8258-1F79-D722FE2864C1}"/>
          </ac:picMkLst>
        </pc:picChg>
        <pc:cxnChg chg="del">
          <ac:chgData name="RISHABH NARAYAN" userId="bb78c81b965d72d9" providerId="LiveId" clId="{0B84F61C-CE38-4B83-9968-A81C7823D9A0}" dt="2022-10-26T15:37:29.626" v="7980" actId="478"/>
          <ac:cxnSpMkLst>
            <pc:docMk/>
            <pc:sldMk cId="1241785883" sldId="340"/>
            <ac:cxnSpMk id="13" creationId="{6D14C63D-02C6-CBCA-4CEF-B39C2C85F61C}"/>
          </ac:cxnSpMkLst>
        </pc:cxnChg>
        <pc:cxnChg chg="del">
          <ac:chgData name="RISHABH NARAYAN" userId="bb78c81b965d72d9" providerId="LiveId" clId="{0B84F61C-CE38-4B83-9968-A81C7823D9A0}" dt="2022-10-26T15:37:28.531" v="7979" actId="478"/>
          <ac:cxnSpMkLst>
            <pc:docMk/>
            <pc:sldMk cId="1241785883" sldId="340"/>
            <ac:cxnSpMk id="15" creationId="{B187F383-4422-FD8F-1C82-9BB0704196F2}"/>
          </ac:cxnSpMkLst>
        </pc:cxnChg>
      </pc:sldChg>
      <pc:sldChg chg="addSp modSp add mod ord">
        <pc:chgData name="RISHABH NARAYAN" userId="bb78c81b965d72d9" providerId="LiveId" clId="{0B84F61C-CE38-4B83-9968-A81C7823D9A0}" dt="2022-11-03T05:37:04.779" v="11234" actId="20577"/>
        <pc:sldMkLst>
          <pc:docMk/>
          <pc:sldMk cId="3846040866" sldId="341"/>
        </pc:sldMkLst>
        <pc:spChg chg="mod">
          <ac:chgData name="RISHABH NARAYAN" userId="bb78c81b965d72d9" providerId="LiveId" clId="{0B84F61C-CE38-4B83-9968-A81C7823D9A0}" dt="2022-10-30T12:22:16.885" v="8248" actId="20577"/>
          <ac:spMkLst>
            <pc:docMk/>
            <pc:sldMk cId="3846040866" sldId="34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3T05:37:04.779" v="11234" actId="20577"/>
          <ac:spMkLst>
            <pc:docMk/>
            <pc:sldMk cId="3846040866" sldId="341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0-31T15:40:46.732" v="8981" actId="14100"/>
          <ac:spMkLst>
            <pc:docMk/>
            <pc:sldMk cId="3846040866" sldId="341"/>
            <ac:spMk id="4" creationId="{7F4FDB23-AE92-6555-91E1-0EC0D6635759}"/>
          </ac:spMkLst>
        </pc:spChg>
        <pc:spChg chg="add mod">
          <ac:chgData name="RISHABH NARAYAN" userId="bb78c81b965d72d9" providerId="LiveId" clId="{0B84F61C-CE38-4B83-9968-A81C7823D9A0}" dt="2022-10-31T15:40:41.615" v="8980" actId="14100"/>
          <ac:spMkLst>
            <pc:docMk/>
            <pc:sldMk cId="3846040866" sldId="341"/>
            <ac:spMk id="6" creationId="{4ED237BB-EEEF-43B9-D8B6-624205D784D5}"/>
          </ac:spMkLst>
        </pc:spChg>
        <pc:picChg chg="add mod">
          <ac:chgData name="RISHABH NARAYAN" userId="bb78c81b965d72d9" providerId="LiveId" clId="{0B84F61C-CE38-4B83-9968-A81C7823D9A0}" dt="2022-10-30T14:20:21.495" v="8592" actId="1076"/>
          <ac:picMkLst>
            <pc:docMk/>
            <pc:sldMk cId="3846040866" sldId="341"/>
            <ac:picMk id="5" creationId="{07E70961-40D9-2054-3835-08EF85BF531E}"/>
          </ac:picMkLst>
        </pc:picChg>
      </pc:sldChg>
      <pc:sldChg chg="addSp modSp add mod modAnim">
        <pc:chgData name="RISHABH NARAYAN" userId="bb78c81b965d72d9" providerId="LiveId" clId="{0B84F61C-CE38-4B83-9968-A81C7823D9A0}" dt="2022-11-03T05:36:12.954" v="11232" actId="1036"/>
        <pc:sldMkLst>
          <pc:docMk/>
          <pc:sldMk cId="52007165" sldId="342"/>
        </pc:sldMkLst>
        <pc:spChg chg="mod">
          <ac:chgData name="RISHABH NARAYAN" userId="bb78c81b965d72d9" providerId="LiveId" clId="{0B84F61C-CE38-4B83-9968-A81C7823D9A0}" dt="2022-10-30T14:10:02.017" v="8410" actId="20577"/>
          <ac:spMkLst>
            <pc:docMk/>
            <pc:sldMk cId="52007165" sldId="342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2T13:51:28.520" v="9696" actId="113"/>
          <ac:spMkLst>
            <pc:docMk/>
            <pc:sldMk cId="52007165" sldId="342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03T05:36:12.954" v="11232" actId="1036"/>
          <ac:spMkLst>
            <pc:docMk/>
            <pc:sldMk cId="52007165" sldId="342"/>
            <ac:spMk id="4" creationId="{F135404D-A19C-DAF8-74D3-2C90928374B6}"/>
          </ac:spMkLst>
        </pc:spChg>
        <pc:spChg chg="add mod">
          <ac:chgData name="RISHABH NARAYAN" userId="bb78c81b965d72d9" providerId="LiveId" clId="{0B84F61C-CE38-4B83-9968-A81C7823D9A0}" dt="2022-11-02T13:49:31.154" v="9686" actId="1038"/>
          <ac:spMkLst>
            <pc:docMk/>
            <pc:sldMk cId="52007165" sldId="342"/>
            <ac:spMk id="5" creationId="{A3244800-C784-7705-4ECF-8749A3C4B188}"/>
          </ac:spMkLst>
        </pc:spChg>
        <pc:spChg chg="add mod">
          <ac:chgData name="RISHABH NARAYAN" userId="bb78c81b965d72d9" providerId="LiveId" clId="{0B84F61C-CE38-4B83-9968-A81C7823D9A0}" dt="2022-11-02T13:48:35.999" v="9621" actId="1037"/>
          <ac:spMkLst>
            <pc:docMk/>
            <pc:sldMk cId="52007165" sldId="342"/>
            <ac:spMk id="12" creationId="{BB2AE6BB-0CF8-AFC7-3252-35CAE4FB77AB}"/>
          </ac:spMkLst>
        </pc:spChg>
        <pc:spChg chg="add mod">
          <ac:chgData name="RISHABH NARAYAN" userId="bb78c81b965d72d9" providerId="LiveId" clId="{0B84F61C-CE38-4B83-9968-A81C7823D9A0}" dt="2022-11-02T13:49:13.180" v="9636" actId="1036"/>
          <ac:spMkLst>
            <pc:docMk/>
            <pc:sldMk cId="52007165" sldId="342"/>
            <ac:spMk id="13" creationId="{FC2F26D7-06D3-5ED5-0807-734467A7B9B6}"/>
          </ac:spMkLst>
        </pc:spChg>
        <pc:cxnChg chg="add mod">
          <ac:chgData name="RISHABH NARAYAN" userId="bb78c81b965d72d9" providerId="LiveId" clId="{0B84F61C-CE38-4B83-9968-A81C7823D9A0}" dt="2022-11-03T05:36:12.954" v="11232" actId="1036"/>
          <ac:cxnSpMkLst>
            <pc:docMk/>
            <pc:sldMk cId="52007165" sldId="342"/>
            <ac:cxnSpMk id="7" creationId="{D27F7F68-5A11-7DFD-EEAE-92B8E65364EF}"/>
          </ac:cxnSpMkLst>
        </pc:cxnChg>
        <pc:cxnChg chg="add mod">
          <ac:chgData name="RISHABH NARAYAN" userId="bb78c81b965d72d9" providerId="LiveId" clId="{0B84F61C-CE38-4B83-9968-A81C7823D9A0}" dt="2022-11-02T13:49:52.104" v="9694" actId="1036"/>
          <ac:cxnSpMkLst>
            <pc:docMk/>
            <pc:sldMk cId="52007165" sldId="342"/>
            <ac:cxnSpMk id="10" creationId="{FA4C89FC-694C-5AEB-D04D-22135C048ED8}"/>
          </ac:cxnSpMkLst>
        </pc:cxnChg>
      </pc:sldChg>
      <pc:sldChg chg="addSp delSp modSp add mod ord modAnim">
        <pc:chgData name="RISHABH NARAYAN" userId="bb78c81b965d72d9" providerId="LiveId" clId="{0B84F61C-CE38-4B83-9968-A81C7823D9A0}" dt="2022-11-03T04:59:33.485" v="10857" actId="404"/>
        <pc:sldMkLst>
          <pc:docMk/>
          <pc:sldMk cId="669822156" sldId="343"/>
        </pc:sldMkLst>
        <pc:spChg chg="mod">
          <ac:chgData name="RISHABH NARAYAN" userId="bb78c81b965d72d9" providerId="LiveId" clId="{0B84F61C-CE38-4B83-9968-A81C7823D9A0}" dt="2022-10-30T14:27:31.354" v="8712" actId="20577"/>
          <ac:spMkLst>
            <pc:docMk/>
            <pc:sldMk cId="669822156" sldId="343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0-30T14:53:50.743" v="8847" actId="27636"/>
          <ac:spMkLst>
            <pc:docMk/>
            <pc:sldMk cId="669822156" sldId="343"/>
            <ac:spMk id="3" creationId="{93274502-2EC6-79DA-770C-0DB8EAC6647D}"/>
          </ac:spMkLst>
        </pc:spChg>
        <pc:spChg chg="add del mod">
          <ac:chgData name="RISHABH NARAYAN" userId="bb78c81b965d72d9" providerId="LiveId" clId="{0B84F61C-CE38-4B83-9968-A81C7823D9A0}" dt="2022-11-02T19:30:29.274" v="10461"/>
          <ac:spMkLst>
            <pc:docMk/>
            <pc:sldMk cId="669822156" sldId="343"/>
            <ac:spMk id="4" creationId="{4A137E45-7A52-FE0D-07E4-5351A0C3B914}"/>
          </ac:spMkLst>
        </pc:spChg>
        <pc:spChg chg="add mod">
          <ac:chgData name="RISHABH NARAYAN" userId="bb78c81b965d72d9" providerId="LiveId" clId="{0B84F61C-CE38-4B83-9968-A81C7823D9A0}" dt="2022-11-03T04:42:07.952" v="10816" actId="1038"/>
          <ac:spMkLst>
            <pc:docMk/>
            <pc:sldMk cId="669822156" sldId="343"/>
            <ac:spMk id="6" creationId="{C63AC3A3-62B3-CEF5-4A3B-B22DE15C74EF}"/>
          </ac:spMkLst>
        </pc:spChg>
        <pc:spChg chg="add mod">
          <ac:chgData name="RISHABH NARAYAN" userId="bb78c81b965d72d9" providerId="LiveId" clId="{0B84F61C-CE38-4B83-9968-A81C7823D9A0}" dt="2022-11-03T04:59:33.485" v="10857" actId="404"/>
          <ac:spMkLst>
            <pc:docMk/>
            <pc:sldMk cId="669822156" sldId="343"/>
            <ac:spMk id="7" creationId="{ED235564-2209-3B12-19FF-66D10340F08D}"/>
          </ac:spMkLst>
        </pc:spChg>
        <pc:spChg chg="add mod">
          <ac:chgData name="RISHABH NARAYAN" userId="bb78c81b965d72d9" providerId="LiveId" clId="{0B84F61C-CE38-4B83-9968-A81C7823D9A0}" dt="2022-11-03T04:59:17.729" v="10855" actId="14100"/>
          <ac:spMkLst>
            <pc:docMk/>
            <pc:sldMk cId="669822156" sldId="343"/>
            <ac:spMk id="8" creationId="{0E0C997F-0CE9-7D9D-F38E-AB88A0792557}"/>
          </ac:spMkLst>
        </pc:spChg>
        <pc:spChg chg="add mod">
          <ac:chgData name="RISHABH NARAYAN" userId="bb78c81b965d72d9" providerId="LiveId" clId="{0B84F61C-CE38-4B83-9968-A81C7823D9A0}" dt="2022-11-03T04:44:47.037" v="10837" actId="6549"/>
          <ac:spMkLst>
            <pc:docMk/>
            <pc:sldMk cId="669822156" sldId="343"/>
            <ac:spMk id="9" creationId="{91AA17CE-FA25-66DA-5230-5DC7DE26F3B5}"/>
          </ac:spMkLst>
        </pc:spChg>
        <pc:picChg chg="add del mod modCrop">
          <ac:chgData name="RISHABH NARAYAN" userId="bb78c81b965d72d9" providerId="LiveId" clId="{0B84F61C-CE38-4B83-9968-A81C7823D9A0}" dt="2022-11-02T19:34:44.412" v="10634" actId="478"/>
          <ac:picMkLst>
            <pc:docMk/>
            <pc:sldMk cId="669822156" sldId="343"/>
            <ac:picMk id="5" creationId="{40B0B5E5-9D4D-A592-8DE8-5CAC3470D145}"/>
          </ac:picMkLst>
        </pc:picChg>
        <pc:cxnChg chg="add mod">
          <ac:chgData name="RISHABH NARAYAN" userId="bb78c81b965d72d9" providerId="LiveId" clId="{0B84F61C-CE38-4B83-9968-A81C7823D9A0}" dt="2022-11-02T19:40:37.234" v="10752" actId="1035"/>
          <ac:cxnSpMkLst>
            <pc:docMk/>
            <pc:sldMk cId="669822156" sldId="343"/>
            <ac:cxnSpMk id="10" creationId="{ED2C0F43-93D9-297D-4C52-079A87B008EB}"/>
          </ac:cxnSpMkLst>
        </pc:cxnChg>
        <pc:cxnChg chg="add mod">
          <ac:chgData name="RISHABH NARAYAN" userId="bb78c81b965d72d9" providerId="LiveId" clId="{0B84F61C-CE38-4B83-9968-A81C7823D9A0}" dt="2022-11-03T04:41:47.410" v="10805" actId="1076"/>
          <ac:cxnSpMkLst>
            <pc:docMk/>
            <pc:sldMk cId="669822156" sldId="343"/>
            <ac:cxnSpMk id="14" creationId="{2A370CA6-7705-ADFB-691C-90FA5544C6E0}"/>
          </ac:cxnSpMkLst>
        </pc:cxnChg>
        <pc:cxnChg chg="add mod ord">
          <ac:chgData name="RISHABH NARAYAN" userId="bb78c81b965d72d9" providerId="LiveId" clId="{0B84F61C-CE38-4B83-9968-A81C7823D9A0}" dt="2022-11-03T04:41:59.982" v="10807" actId="167"/>
          <ac:cxnSpMkLst>
            <pc:docMk/>
            <pc:sldMk cId="669822156" sldId="343"/>
            <ac:cxnSpMk id="18" creationId="{A0F36A81-74F8-D29C-FB9E-DA02366F0A49}"/>
          </ac:cxnSpMkLst>
        </pc:cxnChg>
      </pc:sldChg>
      <pc:sldChg chg="addSp delSp modSp add del mod ord">
        <pc:chgData name="RISHABH NARAYAN" userId="bb78c81b965d72d9" providerId="LiveId" clId="{0B84F61C-CE38-4B83-9968-A81C7823D9A0}" dt="2022-11-02T13:51:59.147" v="9697" actId="47"/>
        <pc:sldMkLst>
          <pc:docMk/>
          <pc:sldMk cId="2622499690" sldId="344"/>
        </pc:sldMkLst>
        <pc:spChg chg="mod">
          <ac:chgData name="RISHABH NARAYAN" userId="bb78c81b965d72d9" providerId="LiveId" clId="{0B84F61C-CE38-4B83-9968-A81C7823D9A0}" dt="2022-11-02T13:13:09.638" v="9135" actId="20577"/>
          <ac:spMkLst>
            <pc:docMk/>
            <pc:sldMk cId="2622499690" sldId="344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2T13:32:03.959" v="9445" actId="12"/>
          <ac:spMkLst>
            <pc:docMk/>
            <pc:sldMk cId="2622499690" sldId="344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02T13:21:21.367" v="9444" actId="14100"/>
          <ac:spMkLst>
            <pc:docMk/>
            <pc:sldMk cId="2622499690" sldId="344"/>
            <ac:spMk id="4" creationId="{91CBC4B2-ED10-4803-4088-0256668AE348}"/>
          </ac:spMkLst>
        </pc:spChg>
        <pc:picChg chg="del">
          <ac:chgData name="RISHABH NARAYAN" userId="bb78c81b965d72d9" providerId="LiveId" clId="{0B84F61C-CE38-4B83-9968-A81C7823D9A0}" dt="2022-10-30T14:32:33.960" v="8765" actId="478"/>
          <ac:picMkLst>
            <pc:docMk/>
            <pc:sldMk cId="2622499690" sldId="344"/>
            <ac:picMk id="5" creationId="{07E70961-40D9-2054-3835-08EF85BF531E}"/>
          </ac:picMkLst>
        </pc:picChg>
      </pc:sldChg>
      <pc:sldChg chg="modSp add mod ord setBg">
        <pc:chgData name="RISHABH NARAYAN" userId="bb78c81b965d72d9" providerId="LiveId" clId="{0B84F61C-CE38-4B83-9968-A81C7823D9A0}" dt="2022-11-02T13:08:19.182" v="9093"/>
        <pc:sldMkLst>
          <pc:docMk/>
          <pc:sldMk cId="18866946" sldId="345"/>
        </pc:sldMkLst>
        <pc:spChg chg="mod">
          <ac:chgData name="RISHABH NARAYAN" userId="bb78c81b965d72d9" providerId="LiveId" clId="{0B84F61C-CE38-4B83-9968-A81C7823D9A0}" dt="2022-11-02T13:02:16.289" v="9011" actId="20577"/>
          <ac:spMkLst>
            <pc:docMk/>
            <pc:sldMk cId="18866946" sldId="345"/>
            <ac:spMk id="2" creationId="{AE945F06-91FE-DF67-D364-933DD61BDB2F}"/>
          </ac:spMkLst>
        </pc:spChg>
      </pc:sldChg>
      <pc:sldChg chg="addSp delSp modSp add del mod">
        <pc:chgData name="RISHABH NARAYAN" userId="bb78c81b965d72d9" providerId="LiveId" clId="{0B84F61C-CE38-4B83-9968-A81C7823D9A0}" dt="2022-11-02T17:11:23.498" v="9840" actId="47"/>
        <pc:sldMkLst>
          <pc:docMk/>
          <pc:sldMk cId="1639445275" sldId="346"/>
        </pc:sldMkLst>
        <pc:spChg chg="add del mod">
          <ac:chgData name="RISHABH NARAYAN" userId="bb78c81b965d72d9" providerId="LiveId" clId="{0B84F61C-CE38-4B83-9968-A81C7823D9A0}" dt="2022-11-02T14:18:11.556" v="9766" actId="478"/>
          <ac:spMkLst>
            <pc:docMk/>
            <pc:sldMk cId="1639445275" sldId="346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2T14:21:40.255" v="9794" actId="403"/>
          <ac:spMkLst>
            <pc:docMk/>
            <pc:sldMk cId="1639445275" sldId="346"/>
            <ac:spMk id="3" creationId="{93274502-2EC6-79DA-770C-0DB8EAC6647D}"/>
          </ac:spMkLst>
        </pc:spChg>
        <pc:spChg chg="del">
          <ac:chgData name="RISHABH NARAYAN" userId="bb78c81b965d72d9" providerId="LiveId" clId="{0B84F61C-CE38-4B83-9968-A81C7823D9A0}" dt="2022-11-02T13:10:22.106" v="9102" actId="478"/>
          <ac:spMkLst>
            <pc:docMk/>
            <pc:sldMk cId="1639445275" sldId="346"/>
            <ac:spMk id="6" creationId="{C63AC3A3-62B3-CEF5-4A3B-B22DE15C74EF}"/>
          </ac:spMkLst>
        </pc:spChg>
        <pc:spChg chg="add del mod">
          <ac:chgData name="RISHABH NARAYAN" userId="bb78c81b965d72d9" providerId="LiveId" clId="{0B84F61C-CE38-4B83-9968-A81C7823D9A0}" dt="2022-11-02T14:18:11.556" v="9766" actId="478"/>
          <ac:spMkLst>
            <pc:docMk/>
            <pc:sldMk cId="1639445275" sldId="346"/>
            <ac:spMk id="9" creationId="{F026017B-5E7A-C6D5-1A93-25130AB85951}"/>
          </ac:spMkLst>
        </pc:spChg>
        <pc:picChg chg="del">
          <ac:chgData name="RISHABH NARAYAN" userId="bb78c81b965d72d9" providerId="LiveId" clId="{0B84F61C-CE38-4B83-9968-A81C7823D9A0}" dt="2022-11-02T13:10:20.054" v="9101" actId="478"/>
          <ac:picMkLst>
            <pc:docMk/>
            <pc:sldMk cId="1639445275" sldId="346"/>
            <ac:picMk id="5" creationId="{40B0B5E5-9D4D-A592-8DE8-5CAC3470D145}"/>
          </ac:picMkLst>
        </pc:picChg>
        <pc:picChg chg="add mod">
          <ac:chgData name="RISHABH NARAYAN" userId="bb78c81b965d72d9" providerId="LiveId" clId="{0B84F61C-CE38-4B83-9968-A81C7823D9A0}" dt="2022-11-02T14:14:21.939" v="9706" actId="1076"/>
          <ac:picMkLst>
            <pc:docMk/>
            <pc:sldMk cId="1639445275" sldId="346"/>
            <ac:picMk id="7" creationId="{231322B9-EDD3-399A-E89E-FFEA8B09F7C2}"/>
          </ac:picMkLst>
        </pc:picChg>
      </pc:sldChg>
      <pc:sldChg chg="modSp add mod ord">
        <pc:chgData name="RISHABH NARAYAN" userId="bb78c81b965d72d9" providerId="LiveId" clId="{0B84F61C-CE38-4B83-9968-A81C7823D9A0}" dt="2022-11-03T04:54:39.546" v="10848" actId="20577"/>
        <pc:sldMkLst>
          <pc:docMk/>
          <pc:sldMk cId="438390657" sldId="347"/>
        </pc:sldMkLst>
        <pc:spChg chg="mod">
          <ac:chgData name="RISHABH NARAYAN" userId="bb78c81b965d72d9" providerId="LiveId" clId="{0B84F61C-CE38-4B83-9968-A81C7823D9A0}" dt="2022-11-03T04:54:39.546" v="10848" actId="20577"/>
          <ac:spMkLst>
            <pc:docMk/>
            <pc:sldMk cId="438390657" sldId="347"/>
            <ac:spMk id="3" creationId="{93274502-2EC6-79DA-770C-0DB8EAC6647D}"/>
          </ac:spMkLst>
        </pc:spChg>
      </pc:sldChg>
      <pc:sldChg chg="addSp delSp modSp add mod">
        <pc:chgData name="RISHABH NARAYAN" userId="bb78c81b965d72d9" providerId="LiveId" clId="{0B84F61C-CE38-4B83-9968-A81C7823D9A0}" dt="2022-11-03T05:35:54.894" v="11222"/>
        <pc:sldMkLst>
          <pc:docMk/>
          <pc:sldMk cId="3841976477" sldId="348"/>
        </pc:sldMkLst>
        <pc:spChg chg="del">
          <ac:chgData name="RISHABH NARAYAN" userId="bb78c81b965d72d9" providerId="LiveId" clId="{0B84F61C-CE38-4B83-9968-A81C7823D9A0}" dt="2022-11-02T14:21:56.860" v="9796" actId="478"/>
          <ac:spMkLst>
            <pc:docMk/>
            <pc:sldMk cId="3841976477" sldId="348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3T05:13:29.504" v="11029" actId="20577"/>
          <ac:spMkLst>
            <pc:docMk/>
            <pc:sldMk cId="3841976477" sldId="348"/>
            <ac:spMk id="3" creationId="{93274502-2EC6-79DA-770C-0DB8EAC6647D}"/>
          </ac:spMkLst>
        </pc:spChg>
        <pc:spChg chg="add del mod">
          <ac:chgData name="RISHABH NARAYAN" userId="bb78c81b965d72d9" providerId="LiveId" clId="{0B84F61C-CE38-4B83-9968-A81C7823D9A0}" dt="2022-11-02T14:21:57.823" v="9797" actId="478"/>
          <ac:spMkLst>
            <pc:docMk/>
            <pc:sldMk cId="3841976477" sldId="348"/>
            <ac:spMk id="5" creationId="{F4FEE94B-EFEE-4C33-F397-018B868431F6}"/>
          </ac:spMkLst>
        </pc:spChg>
        <pc:spChg chg="add mod">
          <ac:chgData name="RISHABH NARAYAN" userId="bb78c81b965d72d9" providerId="LiveId" clId="{0B84F61C-CE38-4B83-9968-A81C7823D9A0}" dt="2022-11-02T18:20:46.106" v="10097" actId="14100"/>
          <ac:spMkLst>
            <pc:docMk/>
            <pc:sldMk cId="3841976477" sldId="348"/>
            <ac:spMk id="10" creationId="{51116714-C3EC-B257-876B-058BB89A6CE9}"/>
          </ac:spMkLst>
        </pc:spChg>
        <pc:spChg chg="add del mod">
          <ac:chgData name="RISHABH NARAYAN" userId="bb78c81b965d72d9" providerId="LiveId" clId="{0B84F61C-CE38-4B83-9968-A81C7823D9A0}" dt="2022-11-02T18:22:47.269" v="10138" actId="478"/>
          <ac:spMkLst>
            <pc:docMk/>
            <pc:sldMk cId="3841976477" sldId="348"/>
            <ac:spMk id="11" creationId="{3D19E683-E9CF-3162-073E-C5AACE77AF9C}"/>
          </ac:spMkLst>
        </pc:spChg>
        <pc:spChg chg="add del mod">
          <ac:chgData name="RISHABH NARAYAN" userId="bb78c81b965d72d9" providerId="LiveId" clId="{0B84F61C-CE38-4B83-9968-A81C7823D9A0}" dt="2022-11-02T18:24:54.402" v="10149" actId="478"/>
          <ac:spMkLst>
            <pc:docMk/>
            <pc:sldMk cId="3841976477" sldId="348"/>
            <ac:spMk id="13" creationId="{BA24D42D-A7A6-21DE-5537-01B17B91C7FB}"/>
          </ac:spMkLst>
        </pc:spChg>
        <pc:graphicFrameChg chg="add del mod">
          <ac:chgData name="RISHABH NARAYAN" userId="bb78c81b965d72d9" providerId="LiveId" clId="{0B84F61C-CE38-4B83-9968-A81C7823D9A0}" dt="2022-11-02T14:23:13.758" v="9809"/>
          <ac:graphicFrameMkLst>
            <pc:docMk/>
            <pc:sldMk cId="3841976477" sldId="348"/>
            <ac:graphicFrameMk id="6" creationId="{011F5385-CD0F-1916-4AA7-6E290115453F}"/>
          </ac:graphicFrameMkLst>
        </pc:graphicFrameChg>
        <pc:graphicFrameChg chg="add del mod">
          <ac:chgData name="RISHABH NARAYAN" userId="bb78c81b965d72d9" providerId="LiveId" clId="{0B84F61C-CE38-4B83-9968-A81C7823D9A0}" dt="2022-11-02T14:23:35.740" v="9813"/>
          <ac:graphicFrameMkLst>
            <pc:docMk/>
            <pc:sldMk cId="3841976477" sldId="348"/>
            <ac:graphicFrameMk id="8" creationId="{11A13619-B03C-3B8B-80C7-DBA7F2C2857D}"/>
          </ac:graphicFrameMkLst>
        </pc:graphicFrameChg>
        <pc:graphicFrameChg chg="add del mod modGraphic">
          <ac:chgData name="RISHABH NARAYAN" userId="bb78c81b965d72d9" providerId="LiveId" clId="{0B84F61C-CE38-4B83-9968-A81C7823D9A0}" dt="2022-11-02T18:25:50.942" v="10153" actId="478"/>
          <ac:graphicFrameMkLst>
            <pc:docMk/>
            <pc:sldMk cId="3841976477" sldId="348"/>
            <ac:graphicFrameMk id="9" creationId="{95D97A10-51DA-F95E-66D4-311F94354764}"/>
          </ac:graphicFrameMkLst>
        </pc:graphicFrameChg>
        <pc:graphicFrameChg chg="add mod modGraphic">
          <ac:chgData name="RISHABH NARAYAN" userId="bb78c81b965d72d9" providerId="LiveId" clId="{0B84F61C-CE38-4B83-9968-A81C7823D9A0}" dt="2022-11-03T05:35:54.894" v="11222"/>
          <ac:graphicFrameMkLst>
            <pc:docMk/>
            <pc:sldMk cId="3841976477" sldId="348"/>
            <ac:graphicFrameMk id="14" creationId="{DB71E25D-4D02-31FE-55B5-2ADA89A0974D}"/>
          </ac:graphicFrameMkLst>
        </pc:graphicFrameChg>
        <pc:picChg chg="del mod">
          <ac:chgData name="RISHABH NARAYAN" userId="bb78c81b965d72d9" providerId="LiveId" clId="{0B84F61C-CE38-4B83-9968-A81C7823D9A0}" dt="2022-11-02T14:24:08.785" v="9816" actId="478"/>
          <ac:picMkLst>
            <pc:docMk/>
            <pc:sldMk cId="3841976477" sldId="348"/>
            <ac:picMk id="7" creationId="{231322B9-EDD3-399A-E89E-FFEA8B09F7C2}"/>
          </ac:picMkLst>
        </pc:picChg>
      </pc:sldChg>
      <pc:sldChg chg="addSp delSp modSp add mod">
        <pc:chgData name="RISHABH NARAYAN" userId="bb78c81b965d72d9" providerId="LiveId" clId="{0B84F61C-CE38-4B83-9968-A81C7823D9A0}" dt="2022-11-12T13:29:25.735" v="12028" actId="207"/>
        <pc:sldMkLst>
          <pc:docMk/>
          <pc:sldMk cId="1153618811" sldId="349"/>
        </pc:sldMkLst>
        <pc:spChg chg="add del mod">
          <ac:chgData name="RISHABH NARAYAN" userId="bb78c81b965d72d9" providerId="LiveId" clId="{0B84F61C-CE38-4B83-9968-A81C7823D9A0}" dt="2022-11-02T18:49:48.038" v="10303" actId="478"/>
          <ac:spMkLst>
            <pc:docMk/>
            <pc:sldMk cId="1153618811" sldId="349"/>
            <ac:spMk id="2" creationId="{1BDB4F36-15A2-AB11-F635-60C2E6B26E8D}"/>
          </ac:spMkLst>
        </pc:spChg>
        <pc:spChg chg="mod">
          <ac:chgData name="RISHABH NARAYAN" userId="bb78c81b965d72d9" providerId="LiveId" clId="{0B84F61C-CE38-4B83-9968-A81C7823D9A0}" dt="2022-11-12T13:29:25.735" v="12028" actId="207"/>
          <ac:spMkLst>
            <pc:docMk/>
            <pc:sldMk cId="1153618811" sldId="349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1-02T18:20:59.908" v="10099" actId="14100"/>
          <ac:spMkLst>
            <pc:docMk/>
            <pc:sldMk cId="1153618811" sldId="349"/>
            <ac:spMk id="10" creationId="{51116714-C3EC-B257-876B-058BB89A6CE9}"/>
          </ac:spMkLst>
        </pc:spChg>
        <pc:graphicFrameChg chg="add del mod modGraphic">
          <ac:chgData name="RISHABH NARAYAN" userId="bb78c81b965d72d9" providerId="LiveId" clId="{0B84F61C-CE38-4B83-9968-A81C7823D9A0}" dt="2022-11-03T05:48:19.681" v="11236" actId="14734"/>
          <ac:graphicFrameMkLst>
            <pc:docMk/>
            <pc:sldMk cId="1153618811" sldId="349"/>
            <ac:graphicFrameMk id="9" creationId="{95D97A10-51DA-F95E-66D4-311F94354764}"/>
          </ac:graphicFrameMkLst>
        </pc:graphicFrameChg>
      </pc:sldChg>
      <pc:sldChg chg="add del">
        <pc:chgData name="RISHABH NARAYAN" userId="bb78c81b965d72d9" providerId="LiveId" clId="{0B84F61C-CE38-4B83-9968-A81C7823D9A0}" dt="2022-11-02T17:15:19.224" v="9884" actId="47"/>
        <pc:sldMkLst>
          <pc:docMk/>
          <pc:sldMk cId="3262550171" sldId="349"/>
        </pc:sldMkLst>
      </pc:sldChg>
      <pc:sldChg chg="add del">
        <pc:chgData name="RISHABH NARAYAN" userId="bb78c81b965d72d9" providerId="LiveId" clId="{0B84F61C-CE38-4B83-9968-A81C7823D9A0}" dt="2022-11-02T17:12:16.470" v="9848" actId="47"/>
        <pc:sldMkLst>
          <pc:docMk/>
          <pc:sldMk cId="3657046490" sldId="349"/>
        </pc:sldMkLst>
      </pc:sldChg>
      <pc:sldChg chg="addSp delSp modSp add mod">
        <pc:chgData name="RISHABH NARAYAN" userId="bb78c81b965d72d9" providerId="LiveId" clId="{0B84F61C-CE38-4B83-9968-A81C7823D9A0}" dt="2022-11-03T05:35:23.063" v="11212" actId="14100"/>
        <pc:sldMkLst>
          <pc:docMk/>
          <pc:sldMk cId="818563536" sldId="350"/>
        </pc:sldMkLst>
        <pc:spChg chg="mod">
          <ac:chgData name="RISHABH NARAYAN" userId="bb78c81b965d72d9" providerId="LiveId" clId="{0B84F61C-CE38-4B83-9968-A81C7823D9A0}" dt="2022-11-03T05:13:46.043" v="11034" actId="20577"/>
          <ac:spMkLst>
            <pc:docMk/>
            <pc:sldMk cId="818563536" sldId="350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02T19:17:31.323" v="10459" actId="1037"/>
          <ac:spMkLst>
            <pc:docMk/>
            <pc:sldMk cId="818563536" sldId="350"/>
            <ac:spMk id="4" creationId="{1BC82044-E6DA-3C24-2C93-C73EAE20461A}"/>
          </ac:spMkLst>
        </pc:spChg>
        <pc:spChg chg="del mod">
          <ac:chgData name="RISHABH NARAYAN" userId="bb78c81b965d72d9" providerId="LiveId" clId="{0B84F61C-CE38-4B83-9968-A81C7823D9A0}" dt="2022-11-02T18:20:32.563" v="10095" actId="478"/>
          <ac:spMkLst>
            <pc:docMk/>
            <pc:sldMk cId="818563536" sldId="350"/>
            <ac:spMk id="10" creationId="{51116714-C3EC-B257-876B-058BB89A6CE9}"/>
          </ac:spMkLst>
        </pc:spChg>
        <pc:spChg chg="mod">
          <ac:chgData name="RISHABH NARAYAN" userId="bb78c81b965d72d9" providerId="LiveId" clId="{0B84F61C-CE38-4B83-9968-A81C7823D9A0}" dt="2022-11-03T05:35:19.173" v="11211" actId="1036"/>
          <ac:spMkLst>
            <pc:docMk/>
            <pc:sldMk cId="818563536" sldId="350"/>
            <ac:spMk id="11" creationId="{3D19E683-E9CF-3162-073E-C5AACE77AF9C}"/>
          </ac:spMkLst>
        </pc:spChg>
        <pc:graphicFrameChg chg="add mod modGraphic">
          <ac:chgData name="RISHABH NARAYAN" userId="bb78c81b965d72d9" providerId="LiveId" clId="{0B84F61C-CE38-4B83-9968-A81C7823D9A0}" dt="2022-11-03T05:35:23.063" v="11212" actId="14100"/>
          <ac:graphicFrameMkLst>
            <pc:docMk/>
            <pc:sldMk cId="818563536" sldId="350"/>
            <ac:graphicFrameMk id="2" creationId="{F67464CA-B026-7A55-6316-B7CE947F7A02}"/>
          </ac:graphicFrameMkLst>
        </pc:graphicFrameChg>
        <pc:graphicFrameChg chg="del">
          <ac:chgData name="RISHABH NARAYAN" userId="bb78c81b965d72d9" providerId="LiveId" clId="{0B84F61C-CE38-4B83-9968-A81C7823D9A0}" dt="2022-11-02T18:28:14.433" v="10170" actId="478"/>
          <ac:graphicFrameMkLst>
            <pc:docMk/>
            <pc:sldMk cId="818563536" sldId="350"/>
            <ac:graphicFrameMk id="9" creationId="{95D97A10-51DA-F95E-66D4-311F94354764}"/>
          </ac:graphicFrameMkLst>
        </pc:graphicFrameChg>
      </pc:sldChg>
      <pc:sldChg chg="addSp modSp add mod">
        <pc:chgData name="RISHABH NARAYAN" userId="bb78c81b965d72d9" providerId="LiveId" clId="{0B84F61C-CE38-4B83-9968-A81C7823D9A0}" dt="2022-11-03T05:33:41.042" v="11197"/>
        <pc:sldMkLst>
          <pc:docMk/>
          <pc:sldMk cId="122465077" sldId="351"/>
        </pc:sldMkLst>
        <pc:spChg chg="add mod">
          <ac:chgData name="RISHABH NARAYAN" userId="bb78c81b965d72d9" providerId="LiveId" clId="{0B84F61C-CE38-4B83-9968-A81C7823D9A0}" dt="2022-11-03T05:31:02.934" v="11184" actId="1038"/>
          <ac:spMkLst>
            <pc:docMk/>
            <pc:sldMk cId="122465077" sldId="351"/>
            <ac:spMk id="2" creationId="{04298352-30AA-C74B-2E3A-7A0022340000}"/>
          </ac:spMkLst>
        </pc:spChg>
        <pc:spChg chg="mod">
          <ac:chgData name="RISHABH NARAYAN" userId="bb78c81b965d72d9" providerId="LiveId" clId="{0B84F61C-CE38-4B83-9968-A81C7823D9A0}" dt="2022-11-03T05:29:23.465" v="11153" actId="404"/>
          <ac:spMkLst>
            <pc:docMk/>
            <pc:sldMk cId="122465077" sldId="351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1-03T04:54:03.749" v="10846" actId="20577"/>
          <ac:spMkLst>
            <pc:docMk/>
            <pc:sldMk cId="122465077" sldId="351"/>
            <ac:spMk id="10" creationId="{51116714-C3EC-B257-876B-058BB89A6CE9}"/>
          </ac:spMkLst>
        </pc:spChg>
        <pc:graphicFrameChg chg="mod modGraphic">
          <ac:chgData name="RISHABH NARAYAN" userId="bb78c81b965d72d9" providerId="LiveId" clId="{0B84F61C-CE38-4B83-9968-A81C7823D9A0}" dt="2022-11-03T05:33:41.042" v="11197"/>
          <ac:graphicFrameMkLst>
            <pc:docMk/>
            <pc:sldMk cId="122465077" sldId="351"/>
            <ac:graphicFrameMk id="9" creationId="{95D97A10-51DA-F95E-66D4-311F94354764}"/>
          </ac:graphicFrameMkLst>
        </pc:graphicFrameChg>
      </pc:sldChg>
      <pc:sldChg chg="addSp delSp modSp add del mod">
        <pc:chgData name="RISHABH NARAYAN" userId="bb78c81b965d72d9" providerId="LiveId" clId="{0B84F61C-CE38-4B83-9968-A81C7823D9A0}" dt="2022-11-02T18:49:43.353" v="10302" actId="47"/>
        <pc:sldMkLst>
          <pc:docMk/>
          <pc:sldMk cId="2022308875" sldId="351"/>
        </pc:sldMkLst>
        <pc:spChg chg="add del mod">
          <ac:chgData name="RISHABH NARAYAN" userId="bb78c81b965d72d9" providerId="LiveId" clId="{0B84F61C-CE38-4B83-9968-A81C7823D9A0}" dt="2022-11-02T18:49:37.941" v="10301" actId="478"/>
          <ac:spMkLst>
            <pc:docMk/>
            <pc:sldMk cId="2022308875" sldId="351"/>
            <ac:spMk id="2" creationId="{AAEDBDBA-F607-133C-5065-266626D2156E}"/>
          </ac:spMkLst>
        </pc:spChg>
        <pc:graphicFrameChg chg="modGraphic">
          <ac:chgData name="RISHABH NARAYAN" userId="bb78c81b965d72d9" providerId="LiveId" clId="{0B84F61C-CE38-4B83-9968-A81C7823D9A0}" dt="2022-11-02T18:35:01.648" v="10277" actId="2162"/>
          <ac:graphicFrameMkLst>
            <pc:docMk/>
            <pc:sldMk cId="2022308875" sldId="351"/>
            <ac:graphicFrameMk id="9" creationId="{95D97A10-51DA-F95E-66D4-311F94354764}"/>
          </ac:graphicFrameMkLst>
        </pc:graphicFrameChg>
      </pc:sldChg>
      <pc:sldChg chg="addSp delSp modSp add del mod">
        <pc:chgData name="RISHABH NARAYAN" userId="bb78c81b965d72d9" providerId="LiveId" clId="{0B84F61C-CE38-4B83-9968-A81C7823D9A0}" dt="2022-11-03T06:43:13.212" v="11551" actId="14100"/>
        <pc:sldMkLst>
          <pc:docMk/>
          <pc:sldMk cId="592526710" sldId="352"/>
        </pc:sldMkLst>
        <pc:spChg chg="add del mod">
          <ac:chgData name="RISHABH NARAYAN" userId="bb78c81b965d72d9" providerId="LiveId" clId="{0B84F61C-CE38-4B83-9968-A81C7823D9A0}" dt="2022-11-03T06:28:56.370" v="11274" actId="478"/>
          <ac:spMkLst>
            <pc:docMk/>
            <pc:sldMk cId="592526710" sldId="352"/>
            <ac:spMk id="2" creationId="{04298352-30AA-C74B-2E3A-7A0022340000}"/>
          </ac:spMkLst>
        </pc:spChg>
        <pc:spChg chg="mod">
          <ac:chgData name="RISHABH NARAYAN" userId="bb78c81b965d72d9" providerId="LiveId" clId="{0B84F61C-CE38-4B83-9968-A81C7823D9A0}" dt="2022-11-03T06:29:30.464" v="11288" actId="20577"/>
          <ac:spMkLst>
            <pc:docMk/>
            <pc:sldMk cId="592526710" sldId="352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1-03T06:43:13.212" v="11551" actId="14100"/>
          <ac:spMkLst>
            <pc:docMk/>
            <pc:sldMk cId="592526710" sldId="352"/>
            <ac:spMk id="10" creationId="{51116714-C3EC-B257-876B-058BB89A6CE9}"/>
          </ac:spMkLst>
        </pc:spChg>
        <pc:graphicFrameChg chg="mod modGraphic">
          <ac:chgData name="RISHABH NARAYAN" userId="bb78c81b965d72d9" providerId="LiveId" clId="{0B84F61C-CE38-4B83-9968-A81C7823D9A0}" dt="2022-11-03T06:29:48.915" v="11296" actId="20577"/>
          <ac:graphicFrameMkLst>
            <pc:docMk/>
            <pc:sldMk cId="592526710" sldId="352"/>
            <ac:graphicFrameMk id="9" creationId="{95D97A10-51DA-F95E-66D4-311F94354764}"/>
          </ac:graphicFrameMkLst>
        </pc:graphicFrameChg>
      </pc:sldChg>
      <pc:sldChg chg="addSp delSp modSp add mod ord">
        <pc:chgData name="RISHABH NARAYAN" userId="bb78c81b965d72d9" providerId="LiveId" clId="{0B84F61C-CE38-4B83-9968-A81C7823D9A0}" dt="2022-11-03T06:42:44.269" v="11537" actId="207"/>
        <pc:sldMkLst>
          <pc:docMk/>
          <pc:sldMk cId="1720137033" sldId="353"/>
        </pc:sldMkLst>
        <pc:spChg chg="mod">
          <ac:chgData name="RISHABH NARAYAN" userId="bb78c81b965d72d9" providerId="LiveId" clId="{0B84F61C-CE38-4B83-9968-A81C7823D9A0}" dt="2022-11-03T06:36:51.621" v="11422" actId="404"/>
          <ac:spMkLst>
            <pc:docMk/>
            <pc:sldMk cId="1720137033" sldId="353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03T06:42:18.303" v="11532" actId="27636"/>
          <ac:spMkLst>
            <pc:docMk/>
            <pc:sldMk cId="1720137033" sldId="353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03T06:38:30.667" v="11469" actId="1076"/>
          <ac:spMkLst>
            <pc:docMk/>
            <pc:sldMk cId="1720137033" sldId="353"/>
            <ac:spMk id="5" creationId="{040BA07D-3E5A-7073-EE95-A318B7F24691}"/>
          </ac:spMkLst>
        </pc:spChg>
        <pc:spChg chg="add mod">
          <ac:chgData name="RISHABH NARAYAN" userId="bb78c81b965d72d9" providerId="LiveId" clId="{0B84F61C-CE38-4B83-9968-A81C7823D9A0}" dt="2022-11-03T06:38:45.806" v="11475" actId="14100"/>
          <ac:spMkLst>
            <pc:docMk/>
            <pc:sldMk cId="1720137033" sldId="353"/>
            <ac:spMk id="6" creationId="{C9F82A84-60C4-FFEF-0BC3-42871AD17C29}"/>
          </ac:spMkLst>
        </pc:spChg>
        <pc:spChg chg="add del mod">
          <ac:chgData name="RISHABH NARAYAN" userId="bb78c81b965d72d9" providerId="LiveId" clId="{0B84F61C-CE38-4B83-9968-A81C7823D9A0}" dt="2022-11-03T06:41:59.657" v="11508" actId="478"/>
          <ac:spMkLst>
            <pc:docMk/>
            <pc:sldMk cId="1720137033" sldId="353"/>
            <ac:spMk id="10" creationId="{B6CF01A9-5B19-5560-EBBE-012DF727F9B4}"/>
          </ac:spMkLst>
        </pc:spChg>
        <pc:graphicFrameChg chg="add mod modGraphic">
          <ac:chgData name="RISHABH NARAYAN" userId="bb78c81b965d72d9" providerId="LiveId" clId="{0B84F61C-CE38-4B83-9968-A81C7823D9A0}" dt="2022-11-03T06:39:09.716" v="11478" actId="113"/>
          <ac:graphicFrameMkLst>
            <pc:docMk/>
            <pc:sldMk cId="1720137033" sldId="353"/>
            <ac:graphicFrameMk id="4" creationId="{73A46856-5C90-F4B5-FEA9-FAA56AF44C29}"/>
          </ac:graphicFrameMkLst>
        </pc:graphicFrameChg>
        <pc:graphicFrameChg chg="add mod modGraphic">
          <ac:chgData name="RISHABH NARAYAN" userId="bb78c81b965d72d9" providerId="LiveId" clId="{0B84F61C-CE38-4B83-9968-A81C7823D9A0}" dt="2022-11-03T06:42:44.269" v="11537" actId="207"/>
          <ac:graphicFrameMkLst>
            <pc:docMk/>
            <pc:sldMk cId="1720137033" sldId="353"/>
            <ac:graphicFrameMk id="7" creationId="{815C4518-116D-5486-7FD8-C6F3104EEA1A}"/>
          </ac:graphicFrameMkLst>
        </pc:graphicFrameChg>
        <pc:cxnChg chg="add mod">
          <ac:chgData name="RISHABH NARAYAN" userId="bb78c81b965d72d9" providerId="LiveId" clId="{0B84F61C-CE38-4B83-9968-A81C7823D9A0}" dt="2022-11-03T06:40:58.692" v="11496" actId="208"/>
          <ac:cxnSpMkLst>
            <pc:docMk/>
            <pc:sldMk cId="1720137033" sldId="353"/>
            <ac:cxnSpMk id="8" creationId="{3D71D603-8B21-16F1-4A91-8F03D9CE237E}"/>
          </ac:cxnSpMkLst>
        </pc:cxnChg>
      </pc:sldChg>
      <pc:sldChg chg="addSp delSp modSp add mod ord">
        <pc:chgData name="RISHABH NARAYAN" userId="bb78c81b965d72d9" providerId="LiveId" clId="{0B84F61C-CE38-4B83-9968-A81C7823D9A0}" dt="2022-11-12T12:20:35.420" v="12022" actId="6549"/>
        <pc:sldMkLst>
          <pc:docMk/>
          <pc:sldMk cId="2718182310" sldId="354"/>
        </pc:sldMkLst>
        <pc:spChg chg="mod">
          <ac:chgData name="RISHABH NARAYAN" userId="bb78c81b965d72d9" providerId="LiveId" clId="{0B84F61C-CE38-4B83-9968-A81C7823D9A0}" dt="2022-11-12T06:29:16.680" v="11567" actId="6549"/>
          <ac:spMkLst>
            <pc:docMk/>
            <pc:sldMk cId="2718182310" sldId="354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12T12:20:35.420" v="12022" actId="6549"/>
          <ac:spMkLst>
            <pc:docMk/>
            <pc:sldMk cId="2718182310" sldId="354"/>
            <ac:spMk id="3" creationId="{93274502-2EC6-79DA-770C-0DB8EAC6647D}"/>
          </ac:spMkLst>
        </pc:spChg>
        <pc:spChg chg="del">
          <ac:chgData name="RISHABH NARAYAN" userId="bb78c81b965d72d9" providerId="LiveId" clId="{0B84F61C-CE38-4B83-9968-A81C7823D9A0}" dt="2022-11-12T06:28:53.700" v="11557" actId="478"/>
          <ac:spMkLst>
            <pc:docMk/>
            <pc:sldMk cId="2718182310" sldId="354"/>
            <ac:spMk id="4" creationId="{7F4FDB23-AE92-6555-91E1-0EC0D6635759}"/>
          </ac:spMkLst>
        </pc:spChg>
        <pc:spChg chg="del">
          <ac:chgData name="RISHABH NARAYAN" userId="bb78c81b965d72d9" providerId="LiveId" clId="{0B84F61C-CE38-4B83-9968-A81C7823D9A0}" dt="2022-11-12T06:28:52.233" v="11556" actId="478"/>
          <ac:spMkLst>
            <pc:docMk/>
            <pc:sldMk cId="2718182310" sldId="354"/>
            <ac:spMk id="6" creationId="{4ED237BB-EEEF-43B9-D8B6-624205D784D5}"/>
          </ac:spMkLst>
        </pc:spChg>
        <pc:spChg chg="add del">
          <ac:chgData name="RISHABH NARAYAN" userId="bb78c81b965d72d9" providerId="LiveId" clId="{0B84F61C-CE38-4B83-9968-A81C7823D9A0}" dt="2022-11-12T06:28:56.834" v="11559"/>
          <ac:spMkLst>
            <pc:docMk/>
            <pc:sldMk cId="2718182310" sldId="354"/>
            <ac:spMk id="7" creationId="{84102C10-18A0-DB62-B649-89BCE6E598C1}"/>
          </ac:spMkLst>
        </pc:spChg>
        <pc:picChg chg="del">
          <ac:chgData name="RISHABH NARAYAN" userId="bb78c81b965d72d9" providerId="LiveId" clId="{0B84F61C-CE38-4B83-9968-A81C7823D9A0}" dt="2022-11-12T06:28:49.342" v="11555" actId="478"/>
          <ac:picMkLst>
            <pc:docMk/>
            <pc:sldMk cId="2718182310" sldId="354"/>
            <ac:picMk id="5" creationId="{07E70961-40D9-2054-3835-08EF85BF531E}"/>
          </ac:picMkLst>
        </pc:picChg>
      </pc:sldChg>
      <pc:sldChg chg="addSp delSp modSp add del mod">
        <pc:chgData name="RISHABH NARAYAN" userId="bb78c81b965d72d9" providerId="LiveId" clId="{0B84F61C-CE38-4B83-9968-A81C7823D9A0}" dt="2022-11-12T07:10:14.944" v="11790" actId="47"/>
        <pc:sldMkLst>
          <pc:docMk/>
          <pc:sldMk cId="2374970645" sldId="355"/>
        </pc:sldMkLst>
        <pc:spChg chg="mod">
          <ac:chgData name="RISHABH NARAYAN" userId="bb78c81b965d72d9" providerId="LiveId" clId="{0B84F61C-CE38-4B83-9968-A81C7823D9A0}" dt="2022-11-12T06:44:25.038" v="11719" actId="20577"/>
          <ac:spMkLst>
            <pc:docMk/>
            <pc:sldMk cId="2374970645" sldId="355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12T07:08:03.245" v="11769" actId="14100"/>
          <ac:spMkLst>
            <pc:docMk/>
            <pc:sldMk cId="2374970645" sldId="355"/>
            <ac:spMk id="3" creationId="{93274502-2EC6-79DA-770C-0DB8EAC6647D}"/>
          </ac:spMkLst>
        </pc:spChg>
        <pc:spChg chg="add del mod">
          <ac:chgData name="RISHABH NARAYAN" userId="bb78c81b965d72d9" providerId="LiveId" clId="{0B84F61C-CE38-4B83-9968-A81C7823D9A0}" dt="2022-11-12T07:08:01.639" v="11768"/>
          <ac:spMkLst>
            <pc:docMk/>
            <pc:sldMk cId="2374970645" sldId="355"/>
            <ac:spMk id="4" creationId="{0A9BD0BA-7230-1568-F855-E36698BD8C9F}"/>
          </ac:spMkLst>
        </pc:spChg>
      </pc:sldChg>
      <pc:sldChg chg="modSp add del mod">
        <pc:chgData name="RISHABH NARAYAN" userId="bb78c81b965d72d9" providerId="LiveId" clId="{0B84F61C-CE38-4B83-9968-A81C7823D9A0}" dt="2022-11-12T07:24:58.824" v="11878" actId="47"/>
        <pc:sldMkLst>
          <pc:docMk/>
          <pc:sldMk cId="2594991049" sldId="356"/>
        </pc:sldMkLst>
        <pc:spChg chg="mod">
          <ac:chgData name="RISHABH NARAYAN" userId="bb78c81b965d72d9" providerId="LiveId" clId="{0B84F61C-CE38-4B83-9968-A81C7823D9A0}" dt="2022-11-12T06:43:31.729" v="11691" actId="20577"/>
          <ac:spMkLst>
            <pc:docMk/>
            <pc:sldMk cId="2594991049" sldId="356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12T06:43:54.046" v="11717" actId="20577"/>
          <ac:spMkLst>
            <pc:docMk/>
            <pc:sldMk cId="2594991049" sldId="356"/>
            <ac:spMk id="3" creationId="{93274502-2EC6-79DA-770C-0DB8EAC6647D}"/>
          </ac:spMkLst>
        </pc:spChg>
      </pc:sldChg>
      <pc:sldChg chg="addSp modSp add mod">
        <pc:chgData name="RISHABH NARAYAN" userId="bb78c81b965d72d9" providerId="LiveId" clId="{0B84F61C-CE38-4B83-9968-A81C7823D9A0}" dt="2022-11-12T07:57:22.194" v="12011" actId="1036"/>
        <pc:sldMkLst>
          <pc:docMk/>
          <pc:sldMk cId="1294813771" sldId="357"/>
        </pc:sldMkLst>
        <pc:spChg chg="mod">
          <ac:chgData name="RISHABH NARAYAN" userId="bb78c81b965d72d9" providerId="LiveId" clId="{0B84F61C-CE38-4B83-9968-A81C7823D9A0}" dt="2022-11-12T07:55:16.411" v="11978" actId="20577"/>
          <ac:spMkLst>
            <pc:docMk/>
            <pc:sldMk cId="1294813771" sldId="357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12T07:23:20.759" v="11855" actId="27636"/>
          <ac:spMkLst>
            <pc:docMk/>
            <pc:sldMk cId="1294813771" sldId="357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12T07:57:22.194" v="12011" actId="1036"/>
          <ac:spMkLst>
            <pc:docMk/>
            <pc:sldMk cId="1294813771" sldId="357"/>
            <ac:spMk id="4" creationId="{69D9CFB5-EEA1-3280-98CC-7ABB2ED54391}"/>
          </ac:spMkLst>
        </pc:spChg>
      </pc:sldChg>
      <pc:sldChg chg="modSp add del mod ord">
        <pc:chgData name="RISHABH NARAYAN" userId="bb78c81b965d72d9" providerId="LiveId" clId="{0B84F61C-CE38-4B83-9968-A81C7823D9A0}" dt="2022-11-12T07:22:31.134" v="11845" actId="47"/>
        <pc:sldMkLst>
          <pc:docMk/>
          <pc:sldMk cId="734365050" sldId="358"/>
        </pc:sldMkLst>
        <pc:spChg chg="mod">
          <ac:chgData name="RISHABH NARAYAN" userId="bb78c81b965d72d9" providerId="LiveId" clId="{0B84F61C-CE38-4B83-9968-A81C7823D9A0}" dt="2022-11-12T07:22:20.208" v="11844" actId="403"/>
          <ac:spMkLst>
            <pc:docMk/>
            <pc:sldMk cId="734365050" sldId="358"/>
            <ac:spMk id="3" creationId="{93274502-2EC6-79DA-770C-0DB8EAC6647D}"/>
          </ac:spMkLst>
        </pc:spChg>
      </pc:sldChg>
      <pc:sldChg chg="modSp add mod">
        <pc:chgData name="RISHABH NARAYAN" userId="bb78c81b965d72d9" providerId="LiveId" clId="{0B84F61C-CE38-4B83-9968-A81C7823D9A0}" dt="2022-11-12T07:58:35.945" v="12021" actId="403"/>
        <pc:sldMkLst>
          <pc:docMk/>
          <pc:sldMk cId="737530214" sldId="358"/>
        </pc:sldMkLst>
        <pc:spChg chg="mod">
          <ac:chgData name="RISHABH NARAYAN" userId="bb78c81b965d72d9" providerId="LiveId" clId="{0B84F61C-CE38-4B83-9968-A81C7823D9A0}" dt="2022-11-12T07:24:45.198" v="11877" actId="20577"/>
          <ac:spMkLst>
            <pc:docMk/>
            <pc:sldMk cId="737530214" sldId="358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12T07:58:35.945" v="12021" actId="403"/>
          <ac:spMkLst>
            <pc:docMk/>
            <pc:sldMk cId="737530214" sldId="358"/>
            <ac:spMk id="3" creationId="{93274502-2EC6-79DA-770C-0DB8EAC6647D}"/>
          </ac:spMkLst>
        </pc:spChg>
        <pc:spChg chg="mod">
          <ac:chgData name="RISHABH NARAYAN" userId="bb78c81b965d72d9" providerId="LiveId" clId="{0B84F61C-CE38-4B83-9968-A81C7823D9A0}" dt="2022-11-12T07:58:13.461" v="12018" actId="14100"/>
          <ac:spMkLst>
            <pc:docMk/>
            <pc:sldMk cId="737530214" sldId="358"/>
            <ac:spMk id="4" creationId="{69D9CFB5-EEA1-3280-98CC-7ABB2ED54391}"/>
          </ac:spMkLst>
        </pc:spChg>
      </pc:sldChg>
      <pc:sldChg chg="modSp add mod ord">
        <pc:chgData name="RISHABH NARAYAN" userId="bb78c81b965d72d9" providerId="LiveId" clId="{0B84F61C-CE38-4B83-9968-A81C7823D9A0}" dt="2022-11-26T08:02:03.484" v="12589" actId="113"/>
        <pc:sldMkLst>
          <pc:docMk/>
          <pc:sldMk cId="427696077" sldId="359"/>
        </pc:sldMkLst>
        <pc:spChg chg="mod">
          <ac:chgData name="RISHABH NARAYAN" userId="bb78c81b965d72d9" providerId="LiveId" clId="{0B84F61C-CE38-4B83-9968-A81C7823D9A0}" dt="2022-11-26T07:18:54.430" v="12233" actId="20577"/>
          <ac:spMkLst>
            <pc:docMk/>
            <pc:sldMk cId="427696077" sldId="359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26T08:02:03.484" v="12589" actId="113"/>
          <ac:spMkLst>
            <pc:docMk/>
            <pc:sldMk cId="427696077" sldId="359"/>
            <ac:spMk id="3" creationId="{93274502-2EC6-79DA-770C-0DB8EAC6647D}"/>
          </ac:spMkLst>
        </pc:spChg>
      </pc:sldChg>
      <pc:sldChg chg="add del">
        <pc:chgData name="RISHABH NARAYAN" userId="bb78c81b965d72d9" providerId="LiveId" clId="{0B84F61C-CE38-4B83-9968-A81C7823D9A0}" dt="2022-11-26T07:27:07.130" v="12267" actId="47"/>
        <pc:sldMkLst>
          <pc:docMk/>
          <pc:sldMk cId="2972007731" sldId="360"/>
        </pc:sldMkLst>
      </pc:sldChg>
      <pc:sldChg chg="addSp delSp modSp add mod">
        <pc:chgData name="RISHABH NARAYAN" userId="bb78c81b965d72d9" providerId="LiveId" clId="{0B84F61C-CE38-4B83-9968-A81C7823D9A0}" dt="2022-11-26T08:01:38.777" v="12588" actId="1076"/>
        <pc:sldMkLst>
          <pc:docMk/>
          <pc:sldMk cId="3516727861" sldId="360"/>
        </pc:sldMkLst>
        <pc:spChg chg="mod">
          <ac:chgData name="RISHABH NARAYAN" userId="bb78c81b965d72d9" providerId="LiveId" clId="{0B84F61C-CE38-4B83-9968-A81C7823D9A0}" dt="2022-11-26T07:45:03.583" v="12519" actId="14100"/>
          <ac:spMkLst>
            <pc:docMk/>
            <pc:sldMk cId="3516727861" sldId="360"/>
            <ac:spMk id="3" creationId="{93274502-2EC6-79DA-770C-0DB8EAC6647D}"/>
          </ac:spMkLst>
        </pc:spChg>
        <pc:spChg chg="add del">
          <ac:chgData name="RISHABH NARAYAN" userId="bb78c81b965d72d9" providerId="LiveId" clId="{0B84F61C-CE38-4B83-9968-A81C7823D9A0}" dt="2022-11-26T07:27:16.912" v="12270"/>
          <ac:spMkLst>
            <pc:docMk/>
            <pc:sldMk cId="3516727861" sldId="360"/>
            <ac:spMk id="4" creationId="{2E1F1CC8-FC8C-DD17-5FAF-2B106BE27585}"/>
          </ac:spMkLst>
        </pc:spChg>
        <pc:spChg chg="add del mod topLvl">
          <ac:chgData name="RISHABH NARAYAN" userId="bb78c81b965d72d9" providerId="LiveId" clId="{0B84F61C-CE38-4B83-9968-A81C7823D9A0}" dt="2022-11-26T07:36:50.163" v="12382" actId="478"/>
          <ac:spMkLst>
            <pc:docMk/>
            <pc:sldMk cId="3516727861" sldId="360"/>
            <ac:spMk id="5" creationId="{CA5CB98E-027C-6D54-5197-417B7DD0BB63}"/>
          </ac:spMkLst>
        </pc:spChg>
        <pc:spChg chg="add mod topLvl">
          <ac:chgData name="RISHABH NARAYAN" userId="bb78c81b965d72d9" providerId="LiveId" clId="{0B84F61C-CE38-4B83-9968-A81C7823D9A0}" dt="2022-11-26T08:00:31.402" v="12581" actId="1035"/>
          <ac:spMkLst>
            <pc:docMk/>
            <pc:sldMk cId="3516727861" sldId="360"/>
            <ac:spMk id="9" creationId="{1DF6F508-76BE-C805-1784-E09CFDF550CA}"/>
          </ac:spMkLst>
        </pc:spChg>
        <pc:spChg chg="del mod topLvl">
          <ac:chgData name="RISHABH NARAYAN" userId="bb78c81b965d72d9" providerId="LiveId" clId="{0B84F61C-CE38-4B83-9968-A81C7823D9A0}" dt="2022-11-26T07:36:51.725" v="12383" actId="478"/>
          <ac:spMkLst>
            <pc:docMk/>
            <pc:sldMk cId="3516727861" sldId="360"/>
            <ac:spMk id="12" creationId="{3A14483F-3C1D-6EB8-1FA9-D56E6DDF5920}"/>
          </ac:spMkLst>
        </pc:spChg>
        <pc:spChg chg="mod topLvl">
          <ac:chgData name="RISHABH NARAYAN" userId="bb78c81b965d72d9" providerId="LiveId" clId="{0B84F61C-CE38-4B83-9968-A81C7823D9A0}" dt="2022-11-26T08:00:41.932" v="12582" actId="14100"/>
          <ac:spMkLst>
            <pc:docMk/>
            <pc:sldMk cId="3516727861" sldId="360"/>
            <ac:spMk id="14" creationId="{2E523C26-FE38-8478-7BD5-90DC0C10D8BC}"/>
          </ac:spMkLst>
        </pc:spChg>
        <pc:spChg chg="add mod">
          <ac:chgData name="RISHABH NARAYAN" userId="bb78c81b965d72d9" providerId="LiveId" clId="{0B84F61C-CE38-4B83-9968-A81C7823D9A0}" dt="2022-11-26T08:00:27.990" v="12572" actId="1035"/>
          <ac:spMkLst>
            <pc:docMk/>
            <pc:sldMk cId="3516727861" sldId="360"/>
            <ac:spMk id="22" creationId="{E5EA98FA-50C4-9415-B6CC-3D2EBF3A582D}"/>
          </ac:spMkLst>
        </pc:spChg>
        <pc:spChg chg="add mod">
          <ac:chgData name="RISHABH NARAYAN" userId="bb78c81b965d72d9" providerId="LiveId" clId="{0B84F61C-CE38-4B83-9968-A81C7823D9A0}" dt="2022-11-26T08:00:19.019" v="12551" actId="1035"/>
          <ac:spMkLst>
            <pc:docMk/>
            <pc:sldMk cId="3516727861" sldId="360"/>
            <ac:spMk id="23" creationId="{D7C9E21C-8AE2-2E8C-162F-60BA6793ABC8}"/>
          </ac:spMkLst>
        </pc:spChg>
        <pc:spChg chg="add mod">
          <ac:chgData name="RISHABH NARAYAN" userId="bb78c81b965d72d9" providerId="LiveId" clId="{0B84F61C-CE38-4B83-9968-A81C7823D9A0}" dt="2022-11-26T08:01:38.777" v="12588" actId="1076"/>
          <ac:spMkLst>
            <pc:docMk/>
            <pc:sldMk cId="3516727861" sldId="360"/>
            <ac:spMk id="24" creationId="{3AE6FF9B-6E72-C405-1EB3-CC3F2A6B5B1C}"/>
          </ac:spMkLst>
        </pc:spChg>
        <pc:grpChg chg="add del mod">
          <ac:chgData name="RISHABH NARAYAN" userId="bb78c81b965d72d9" providerId="LiveId" clId="{0B84F61C-CE38-4B83-9968-A81C7823D9A0}" dt="2022-11-26T07:36:47.451" v="12381" actId="165"/>
          <ac:grpSpMkLst>
            <pc:docMk/>
            <pc:sldMk cId="3516727861" sldId="360"/>
            <ac:grpSpMk id="10" creationId="{A975C526-9685-1F13-40B7-A6A989E7C11B}"/>
          </ac:grpSpMkLst>
        </pc:grpChg>
        <pc:grpChg chg="add del mod">
          <ac:chgData name="RISHABH NARAYAN" userId="bb78c81b965d72d9" providerId="LiveId" clId="{0B84F61C-CE38-4B83-9968-A81C7823D9A0}" dt="2022-11-26T07:36:39.810" v="12380" actId="165"/>
          <ac:grpSpMkLst>
            <pc:docMk/>
            <pc:sldMk cId="3516727861" sldId="360"/>
            <ac:grpSpMk id="11" creationId="{B20B7208-FD4D-AD8E-63A2-20F77D613CEE}"/>
          </ac:grpSpMkLst>
        </pc:grpChg>
        <pc:cxnChg chg="add del mod topLvl">
          <ac:chgData name="RISHABH NARAYAN" userId="bb78c81b965d72d9" providerId="LiveId" clId="{0B84F61C-CE38-4B83-9968-A81C7823D9A0}" dt="2022-11-26T07:37:15.884" v="12388" actId="478"/>
          <ac:cxnSpMkLst>
            <pc:docMk/>
            <pc:sldMk cId="3516727861" sldId="360"/>
            <ac:cxnSpMk id="7" creationId="{C75DC84C-921B-E93F-5D80-7F9DD342EF0B}"/>
          </ac:cxnSpMkLst>
        </pc:cxnChg>
        <pc:cxnChg chg="del mod topLvl">
          <ac:chgData name="RISHABH NARAYAN" userId="bb78c81b965d72d9" providerId="LiveId" clId="{0B84F61C-CE38-4B83-9968-A81C7823D9A0}" dt="2022-11-26T07:37:46.276" v="12392" actId="478"/>
          <ac:cxnSpMkLst>
            <pc:docMk/>
            <pc:sldMk cId="3516727861" sldId="360"/>
            <ac:cxnSpMk id="13" creationId="{9440B7B2-14A5-F7CC-C0EA-8B2249288B37}"/>
          </ac:cxnSpMkLst>
        </pc:cxnChg>
      </pc:sldChg>
      <pc:sldChg chg="addSp modSp add mod ord">
        <pc:chgData name="RISHABH NARAYAN" userId="bb78c81b965d72d9" providerId="LiveId" clId="{0B84F61C-CE38-4B83-9968-A81C7823D9A0}" dt="2022-11-26T11:49:10.056" v="12789" actId="403"/>
        <pc:sldMkLst>
          <pc:docMk/>
          <pc:sldMk cId="2298937966" sldId="361"/>
        </pc:sldMkLst>
        <pc:spChg chg="mod">
          <ac:chgData name="RISHABH NARAYAN" userId="bb78c81b965d72d9" providerId="LiveId" clId="{0B84F61C-CE38-4B83-9968-A81C7823D9A0}" dt="2022-11-26T08:23:37.798" v="12604" actId="20577"/>
          <ac:spMkLst>
            <pc:docMk/>
            <pc:sldMk cId="2298937966" sldId="361"/>
            <ac:spMk id="2" creationId="{B4E65D01-BB19-9C8D-8E6E-4B06C7871B3D}"/>
          </ac:spMkLst>
        </pc:spChg>
        <pc:spChg chg="mod">
          <ac:chgData name="RISHABH NARAYAN" userId="bb78c81b965d72d9" providerId="LiveId" clId="{0B84F61C-CE38-4B83-9968-A81C7823D9A0}" dt="2022-11-26T11:49:04.709" v="12788" actId="14100"/>
          <ac:spMkLst>
            <pc:docMk/>
            <pc:sldMk cId="2298937966" sldId="361"/>
            <ac:spMk id="3" creationId="{93274502-2EC6-79DA-770C-0DB8EAC6647D}"/>
          </ac:spMkLst>
        </pc:spChg>
        <pc:spChg chg="add mod">
          <ac:chgData name="RISHABH NARAYAN" userId="bb78c81b965d72d9" providerId="LiveId" clId="{0B84F61C-CE38-4B83-9968-A81C7823D9A0}" dt="2022-11-26T11:48:33.732" v="12784" actId="1076"/>
          <ac:spMkLst>
            <pc:docMk/>
            <pc:sldMk cId="2298937966" sldId="361"/>
            <ac:spMk id="4" creationId="{C8DE6869-1889-273D-AAE4-8939028AF4A5}"/>
          </ac:spMkLst>
        </pc:spChg>
        <pc:spChg chg="add mod">
          <ac:chgData name="RISHABH NARAYAN" userId="bb78c81b965d72d9" providerId="LiveId" clId="{0B84F61C-CE38-4B83-9968-A81C7823D9A0}" dt="2022-11-26T11:49:10.056" v="12789" actId="403"/>
          <ac:spMkLst>
            <pc:docMk/>
            <pc:sldMk cId="2298937966" sldId="361"/>
            <ac:spMk id="5" creationId="{854661A6-9F1E-4E0F-8E5F-2E569AE396A6}"/>
          </ac:spMkLst>
        </pc:spChg>
      </pc:sldChg>
    </pc:docChg>
  </pc:docChgLst>
  <pc:docChgLst>
    <pc:chgData name="RISHABH NARAYAN" userId="bb78c81b965d72d9" providerId="LiveId" clId="{73B35589-4F2B-461B-B00F-3978DA8E109B}"/>
    <pc:docChg chg="undo custSel addSld delSld modSld sldOrd">
      <pc:chgData name="RISHABH NARAYAN" userId="bb78c81b965d72d9" providerId="LiveId" clId="{73B35589-4F2B-461B-B00F-3978DA8E109B}" dt="2022-12-07T09:37:35.880" v="3294" actId="20577"/>
      <pc:docMkLst>
        <pc:docMk/>
      </pc:docMkLst>
      <pc:sldChg chg="modSp mod">
        <pc:chgData name="RISHABH NARAYAN" userId="bb78c81b965d72d9" providerId="LiveId" clId="{73B35589-4F2B-461B-B00F-3978DA8E109B}" dt="2022-12-07T09:37:35.880" v="3294" actId="20577"/>
        <pc:sldMkLst>
          <pc:docMk/>
          <pc:sldMk cId="1261085761" sldId="258"/>
        </pc:sldMkLst>
        <pc:spChg chg="mod">
          <ac:chgData name="RISHABH NARAYAN" userId="bb78c81b965d72d9" providerId="LiveId" clId="{73B35589-4F2B-461B-B00F-3978DA8E109B}" dt="2022-12-07T09:31:08.395" v="3271" actId="20577"/>
          <ac:spMkLst>
            <pc:docMk/>
            <pc:sldMk cId="1261085761" sldId="258"/>
            <ac:spMk id="2" creationId="{47427807-F52C-A795-48A8-377CCFCE84F9}"/>
          </ac:spMkLst>
        </pc:spChg>
        <pc:spChg chg="mod">
          <ac:chgData name="RISHABH NARAYAN" userId="bb78c81b965d72d9" providerId="LiveId" clId="{73B35589-4F2B-461B-B00F-3978DA8E109B}" dt="2022-12-07T09:37:35.880" v="3294" actId="20577"/>
          <ac:spMkLst>
            <pc:docMk/>
            <pc:sldMk cId="1261085761" sldId="258"/>
            <ac:spMk id="3" creationId="{42DFB88C-73EB-4AEB-AAF1-94BDA3F1435D}"/>
          </ac:spMkLst>
        </pc:spChg>
      </pc:sldChg>
      <pc:sldChg chg="addSp delSp modSp mod setBg">
        <pc:chgData name="RISHABH NARAYAN" userId="bb78c81b965d72d9" providerId="LiveId" clId="{73B35589-4F2B-461B-B00F-3978DA8E109B}" dt="2022-12-05T10:48:48.411" v="772" actId="478"/>
        <pc:sldMkLst>
          <pc:docMk/>
          <pc:sldMk cId="3919595962" sldId="260"/>
        </pc:sldMkLst>
        <pc:spChg chg="mod">
          <ac:chgData name="RISHABH NARAYAN" userId="bb78c81b965d72d9" providerId="LiveId" clId="{73B35589-4F2B-461B-B00F-3978DA8E109B}" dt="2022-12-05T10:31:11.698" v="756"/>
          <ac:spMkLst>
            <pc:docMk/>
            <pc:sldMk cId="3919595962" sldId="260"/>
            <ac:spMk id="2" creationId="{AE945F06-91FE-DF67-D364-933DD61BDB2F}"/>
          </ac:spMkLst>
        </pc:spChg>
        <pc:spChg chg="add mod">
          <ac:chgData name="RISHABH NARAYAN" userId="bb78c81b965d72d9" providerId="LiveId" clId="{73B35589-4F2B-461B-B00F-3978DA8E109B}" dt="2022-12-05T10:26:20.028" v="669" actId="207"/>
          <ac:spMkLst>
            <pc:docMk/>
            <pc:sldMk cId="3919595962" sldId="260"/>
            <ac:spMk id="3" creationId="{C623AB19-F5A6-F1F7-34C6-9DB2DE2536CE}"/>
          </ac:spMkLst>
        </pc:spChg>
        <pc:spChg chg="add mod ord">
          <ac:chgData name="RISHABH NARAYAN" userId="bb78c81b965d72d9" providerId="LiveId" clId="{73B35589-4F2B-461B-B00F-3978DA8E109B}" dt="2022-12-05T10:25:32.819" v="668" actId="1035"/>
          <ac:spMkLst>
            <pc:docMk/>
            <pc:sldMk cId="3919595962" sldId="260"/>
            <ac:spMk id="4" creationId="{FAC22DD2-A26B-1649-F9B0-7F45C62FD879}"/>
          </ac:spMkLst>
        </pc:spChg>
        <pc:spChg chg="add mod">
          <ac:chgData name="RISHABH NARAYAN" userId="bb78c81b965d72d9" providerId="LiveId" clId="{73B35589-4F2B-461B-B00F-3978DA8E109B}" dt="2022-12-05T10:30:52.773" v="752" actId="207"/>
          <ac:spMkLst>
            <pc:docMk/>
            <pc:sldMk cId="3919595962" sldId="260"/>
            <ac:spMk id="5" creationId="{DE91AF8B-317F-7A54-1EB4-B7E3CDB3A31C}"/>
          </ac:spMkLst>
        </pc:spChg>
        <pc:spChg chg="add mod">
          <ac:chgData name="RISHABH NARAYAN" userId="bb78c81b965d72d9" providerId="LiveId" clId="{73B35589-4F2B-461B-B00F-3978DA8E109B}" dt="2022-12-05T10:30:35.709" v="750" actId="1076"/>
          <ac:spMkLst>
            <pc:docMk/>
            <pc:sldMk cId="3919595962" sldId="260"/>
            <ac:spMk id="6" creationId="{740A8324-D9F3-BB76-94ED-C04EB4396168}"/>
          </ac:spMkLst>
        </pc:spChg>
        <pc:spChg chg="del mod">
          <ac:chgData name="RISHABH NARAYAN" userId="bb78c81b965d72d9" providerId="LiveId" clId="{73B35589-4F2B-461B-B00F-3978DA8E109B}" dt="2022-12-05T10:48:48.411" v="772" actId="478"/>
          <ac:spMkLst>
            <pc:docMk/>
            <pc:sldMk cId="3919595962" sldId="260"/>
            <ac:spMk id="10" creationId="{C7F1E2A5-08CE-B37D-76B5-A3CEB133FD45}"/>
          </ac:spMkLst>
        </pc:spChg>
        <pc:grpChg chg="add mod">
          <ac:chgData name="RISHABH NARAYAN" userId="bb78c81b965d72d9" providerId="LiveId" clId="{73B35589-4F2B-461B-B00F-3978DA8E109B}" dt="2022-12-05T09:18:51.707" v="271" actId="1036"/>
          <ac:grpSpMkLst>
            <pc:docMk/>
            <pc:sldMk cId="3919595962" sldId="260"/>
            <ac:grpSpMk id="9" creationId="{19134397-1D18-D3B0-D22D-793851A9DE2A}"/>
          </ac:grpSpMkLst>
        </pc:grpChg>
        <pc:picChg chg="add mod">
          <ac:chgData name="RISHABH NARAYAN" userId="bb78c81b965d72d9" providerId="LiveId" clId="{73B35589-4F2B-461B-B00F-3978DA8E109B}" dt="2022-12-05T09:20:00.945" v="314" actId="1035"/>
          <ac:picMkLst>
            <pc:docMk/>
            <pc:sldMk cId="3919595962" sldId="260"/>
            <ac:picMk id="8" creationId="{15CB542F-E7E4-AB84-3EB3-FF61CCC40FFD}"/>
          </ac:picMkLst>
        </pc:picChg>
      </pc:sldChg>
      <pc:sldChg chg="modSp mod">
        <pc:chgData name="RISHABH NARAYAN" userId="bb78c81b965d72d9" providerId="LiveId" clId="{73B35589-4F2B-461B-B00F-3978DA8E109B}" dt="2022-12-05T10:30:10.147" v="746" actId="207"/>
        <pc:sldMkLst>
          <pc:docMk/>
          <pc:sldMk cId="3914898533" sldId="276"/>
        </pc:sldMkLst>
        <pc:spChg chg="mod">
          <ac:chgData name="RISHABH NARAYAN" userId="bb78c81b965d72d9" providerId="LiveId" clId="{73B35589-4F2B-461B-B00F-3978DA8E109B}" dt="2022-12-05T10:30:10.147" v="746" actId="207"/>
          <ac:spMkLst>
            <pc:docMk/>
            <pc:sldMk cId="3914898533" sldId="276"/>
            <ac:spMk id="2" creationId="{AE945F06-91FE-DF67-D364-933DD61BDB2F}"/>
          </ac:spMkLst>
        </pc:spChg>
      </pc:sldChg>
      <pc:sldChg chg="ord">
        <pc:chgData name="RISHABH NARAYAN" userId="bb78c81b965d72d9" providerId="LiveId" clId="{73B35589-4F2B-461B-B00F-3978DA8E109B}" dt="2022-12-07T09:01:55.547" v="2755"/>
        <pc:sldMkLst>
          <pc:docMk/>
          <pc:sldMk cId="567348797" sldId="279"/>
        </pc:sldMkLst>
      </pc:sldChg>
      <pc:sldChg chg="add del">
        <pc:chgData name="RISHABH NARAYAN" userId="bb78c81b965d72d9" providerId="LiveId" clId="{73B35589-4F2B-461B-B00F-3978DA8E109B}" dt="2022-12-05T10:13:31.501" v="439" actId="47"/>
        <pc:sldMkLst>
          <pc:docMk/>
          <pc:sldMk cId="1599278825" sldId="338"/>
        </pc:sldMkLst>
      </pc:sldChg>
      <pc:sldChg chg="add del">
        <pc:chgData name="RISHABH NARAYAN" userId="bb78c81b965d72d9" providerId="LiveId" clId="{73B35589-4F2B-461B-B00F-3978DA8E109B}" dt="2022-12-05T10:13:31.501" v="439" actId="47"/>
        <pc:sldMkLst>
          <pc:docMk/>
          <pc:sldMk cId="2034566784" sldId="339"/>
        </pc:sldMkLst>
      </pc:sldChg>
      <pc:sldChg chg="add del">
        <pc:chgData name="RISHABH NARAYAN" userId="bb78c81b965d72d9" providerId="LiveId" clId="{73B35589-4F2B-461B-B00F-3978DA8E109B}" dt="2022-12-05T10:13:31.501" v="439" actId="47"/>
        <pc:sldMkLst>
          <pc:docMk/>
          <pc:sldMk cId="1241785883" sldId="340"/>
        </pc:sldMkLst>
      </pc:sldChg>
      <pc:sldChg chg="add del">
        <pc:chgData name="RISHABH NARAYAN" userId="bb78c81b965d72d9" providerId="LiveId" clId="{73B35589-4F2B-461B-B00F-3978DA8E109B}" dt="2022-12-05T10:13:31.501" v="439" actId="47"/>
        <pc:sldMkLst>
          <pc:docMk/>
          <pc:sldMk cId="18866946" sldId="345"/>
        </pc:sldMkLst>
      </pc:sldChg>
      <pc:sldChg chg="new del ord">
        <pc:chgData name="RISHABH NARAYAN" userId="bb78c81b965d72d9" providerId="LiveId" clId="{73B35589-4F2B-461B-B00F-3978DA8E109B}" dt="2022-12-05T09:03:43.227" v="3" actId="47"/>
        <pc:sldMkLst>
          <pc:docMk/>
          <pc:sldMk cId="1488819691" sldId="362"/>
        </pc:sldMkLst>
      </pc:sldChg>
      <pc:sldChg chg="modSp add mod">
        <pc:chgData name="RISHABH NARAYAN" userId="bb78c81b965d72d9" providerId="LiveId" clId="{73B35589-4F2B-461B-B00F-3978DA8E109B}" dt="2022-12-05T10:48:59.256" v="773" actId="122"/>
        <pc:sldMkLst>
          <pc:docMk/>
          <pc:sldMk cId="1735115564" sldId="362"/>
        </pc:sldMkLst>
        <pc:spChg chg="mod">
          <ac:chgData name="RISHABH NARAYAN" userId="bb78c81b965d72d9" providerId="LiveId" clId="{73B35589-4F2B-461B-B00F-3978DA8E109B}" dt="2022-12-05T10:48:59.256" v="773" actId="122"/>
          <ac:spMkLst>
            <pc:docMk/>
            <pc:sldMk cId="1735115564" sldId="362"/>
            <ac:spMk id="3" creationId="{B7B0FD27-4AE8-A8AF-1A26-A69781479F6B}"/>
          </ac:spMkLst>
        </pc:spChg>
      </pc:sldChg>
      <pc:sldChg chg="addSp delSp modSp add mod ord">
        <pc:chgData name="RISHABH NARAYAN" userId="bb78c81b965d72d9" providerId="LiveId" clId="{73B35589-4F2B-461B-B00F-3978DA8E109B}" dt="2022-12-05T10:24:01.861" v="646" actId="1076"/>
        <pc:sldMkLst>
          <pc:docMk/>
          <pc:sldMk cId="1631075957" sldId="363"/>
        </pc:sldMkLst>
        <pc:spChg chg="mod">
          <ac:chgData name="RISHABH NARAYAN" userId="bb78c81b965d72d9" providerId="LiveId" clId="{73B35589-4F2B-461B-B00F-3978DA8E109B}" dt="2022-12-05T10:24:01.861" v="646" actId="1076"/>
          <ac:spMkLst>
            <pc:docMk/>
            <pc:sldMk cId="1631075957" sldId="363"/>
            <ac:spMk id="2" creationId="{B4E65D01-BB19-9C8D-8E6E-4B06C7871B3D}"/>
          </ac:spMkLst>
        </pc:spChg>
        <pc:spChg chg="del mod">
          <ac:chgData name="RISHABH NARAYAN" userId="bb78c81b965d72d9" providerId="LiveId" clId="{73B35589-4F2B-461B-B00F-3978DA8E109B}" dt="2022-12-05T10:13:47.252" v="444" actId="478"/>
          <ac:spMkLst>
            <pc:docMk/>
            <pc:sldMk cId="1631075957" sldId="363"/>
            <ac:spMk id="3" creationId="{93274502-2EC6-79DA-770C-0DB8EAC6647D}"/>
          </ac:spMkLst>
        </pc:spChg>
        <pc:spChg chg="add del mod">
          <ac:chgData name="RISHABH NARAYAN" userId="bb78c81b965d72d9" providerId="LiveId" clId="{73B35589-4F2B-461B-B00F-3978DA8E109B}" dt="2022-12-05T10:13:50.590" v="445" actId="478"/>
          <ac:spMkLst>
            <pc:docMk/>
            <pc:sldMk cId="1631075957" sldId="363"/>
            <ac:spMk id="5" creationId="{A487AA8B-D552-3394-32E3-48E80BA49DD8}"/>
          </ac:spMkLst>
        </pc:spChg>
        <pc:spChg chg="del">
          <ac:chgData name="RISHABH NARAYAN" userId="bb78c81b965d72d9" providerId="LiveId" clId="{73B35589-4F2B-461B-B00F-3978DA8E109B}" dt="2022-12-05T10:13:52.727" v="446" actId="478"/>
          <ac:spMkLst>
            <pc:docMk/>
            <pc:sldMk cId="1631075957" sldId="363"/>
            <ac:spMk id="9" creationId="{1DF6F508-76BE-C805-1784-E09CFDF550CA}"/>
          </ac:spMkLst>
        </pc:spChg>
        <pc:spChg chg="del">
          <ac:chgData name="RISHABH NARAYAN" userId="bb78c81b965d72d9" providerId="LiveId" clId="{73B35589-4F2B-461B-B00F-3978DA8E109B}" dt="2022-12-05T10:13:52.727" v="446" actId="478"/>
          <ac:spMkLst>
            <pc:docMk/>
            <pc:sldMk cId="1631075957" sldId="363"/>
            <ac:spMk id="14" creationId="{2E523C26-FE38-8478-7BD5-90DC0C10D8BC}"/>
          </ac:spMkLst>
        </pc:spChg>
        <pc:spChg chg="del">
          <ac:chgData name="RISHABH NARAYAN" userId="bb78c81b965d72d9" providerId="LiveId" clId="{73B35589-4F2B-461B-B00F-3978DA8E109B}" dt="2022-12-05T10:13:52.727" v="446" actId="478"/>
          <ac:spMkLst>
            <pc:docMk/>
            <pc:sldMk cId="1631075957" sldId="363"/>
            <ac:spMk id="22" creationId="{E5EA98FA-50C4-9415-B6CC-3D2EBF3A582D}"/>
          </ac:spMkLst>
        </pc:spChg>
        <pc:spChg chg="del">
          <ac:chgData name="RISHABH NARAYAN" userId="bb78c81b965d72d9" providerId="LiveId" clId="{73B35589-4F2B-461B-B00F-3978DA8E109B}" dt="2022-12-05T10:13:52.727" v="446" actId="478"/>
          <ac:spMkLst>
            <pc:docMk/>
            <pc:sldMk cId="1631075957" sldId="363"/>
            <ac:spMk id="23" creationId="{D7C9E21C-8AE2-2E8C-162F-60BA6793ABC8}"/>
          </ac:spMkLst>
        </pc:spChg>
        <pc:spChg chg="del">
          <ac:chgData name="RISHABH NARAYAN" userId="bb78c81b965d72d9" providerId="LiveId" clId="{73B35589-4F2B-461B-B00F-3978DA8E109B}" dt="2022-12-05T10:13:55.173" v="447" actId="478"/>
          <ac:spMkLst>
            <pc:docMk/>
            <pc:sldMk cId="1631075957" sldId="363"/>
            <ac:spMk id="24" creationId="{3AE6FF9B-6E72-C405-1EB3-CC3F2A6B5B1C}"/>
          </ac:spMkLst>
        </pc:spChg>
        <pc:picChg chg="add mod ord">
          <ac:chgData name="RISHABH NARAYAN" userId="bb78c81b965d72d9" providerId="LiveId" clId="{73B35589-4F2B-461B-B00F-3978DA8E109B}" dt="2022-12-05T10:23:51.158" v="643" actId="14100"/>
          <ac:picMkLst>
            <pc:docMk/>
            <pc:sldMk cId="1631075957" sldId="363"/>
            <ac:picMk id="7" creationId="{90902E4E-AAD0-B78C-1B74-52A80B682BD9}"/>
          </ac:picMkLst>
        </pc:picChg>
      </pc:sldChg>
      <pc:sldChg chg="add">
        <pc:chgData name="RISHABH NARAYAN" userId="bb78c81b965d72d9" providerId="LiveId" clId="{73B35589-4F2B-461B-B00F-3978DA8E109B}" dt="2022-12-05T10:26:59.166" v="670" actId="2890"/>
        <pc:sldMkLst>
          <pc:docMk/>
          <pc:sldMk cId="732597065" sldId="364"/>
        </pc:sldMkLst>
      </pc:sldChg>
      <pc:sldChg chg="addSp delSp modSp add del mod setBg">
        <pc:chgData name="RISHABH NARAYAN" userId="bb78c81b965d72d9" providerId="LiveId" clId="{73B35589-4F2B-461B-B00F-3978DA8E109B}" dt="2022-12-05T10:51:31.813" v="791" actId="2696"/>
        <pc:sldMkLst>
          <pc:docMk/>
          <pc:sldMk cId="407917237" sldId="365"/>
        </pc:sldMkLst>
        <pc:spChg chg="del">
          <ac:chgData name="RISHABH NARAYAN" userId="bb78c81b965d72d9" providerId="LiveId" clId="{73B35589-4F2B-461B-B00F-3978DA8E109B}" dt="2022-12-05T10:50:15.272" v="778" actId="478"/>
          <ac:spMkLst>
            <pc:docMk/>
            <pc:sldMk cId="407917237" sldId="365"/>
            <ac:spMk id="2" creationId="{AE945F06-91FE-DF67-D364-933DD61BDB2F}"/>
          </ac:spMkLst>
        </pc:spChg>
        <pc:spChg chg="del">
          <ac:chgData name="RISHABH NARAYAN" userId="bb78c81b965d72d9" providerId="LiveId" clId="{73B35589-4F2B-461B-B00F-3978DA8E109B}" dt="2022-12-05T10:50:16.865" v="779" actId="478"/>
          <ac:spMkLst>
            <pc:docMk/>
            <pc:sldMk cId="407917237" sldId="365"/>
            <ac:spMk id="4" creationId="{FAC22DD2-A26B-1649-F9B0-7F45C62FD879}"/>
          </ac:spMkLst>
        </pc:spChg>
        <pc:spChg chg="del">
          <ac:chgData name="RISHABH NARAYAN" userId="bb78c81b965d72d9" providerId="LiveId" clId="{73B35589-4F2B-461B-B00F-3978DA8E109B}" dt="2022-12-05T10:50:09.724" v="776" actId="478"/>
          <ac:spMkLst>
            <pc:docMk/>
            <pc:sldMk cId="407917237" sldId="365"/>
            <ac:spMk id="5" creationId="{DE91AF8B-317F-7A54-1EB4-B7E3CDB3A31C}"/>
          </ac:spMkLst>
        </pc:spChg>
        <pc:spChg chg="add del mod">
          <ac:chgData name="RISHABH NARAYAN" userId="bb78c81b965d72d9" providerId="LiveId" clId="{73B35589-4F2B-461B-B00F-3978DA8E109B}" dt="2022-12-05T10:50:19.586" v="780" actId="478"/>
          <ac:spMkLst>
            <pc:docMk/>
            <pc:sldMk cId="407917237" sldId="365"/>
            <ac:spMk id="10" creationId="{53BE86E7-4EA5-53B9-2A9F-3B949410C6D7}"/>
          </ac:spMkLst>
        </pc:spChg>
        <pc:grpChg chg="del">
          <ac:chgData name="RISHABH NARAYAN" userId="bb78c81b965d72d9" providerId="LiveId" clId="{73B35589-4F2B-461B-B00F-3978DA8E109B}" dt="2022-12-05T10:50:12.188" v="777" actId="478"/>
          <ac:grpSpMkLst>
            <pc:docMk/>
            <pc:sldMk cId="407917237" sldId="365"/>
            <ac:grpSpMk id="9" creationId="{19134397-1D18-D3B0-D22D-793851A9DE2A}"/>
          </ac:grpSpMkLst>
        </pc:grpChg>
        <pc:picChg chg="add mod">
          <ac:chgData name="RISHABH NARAYAN" userId="bb78c81b965d72d9" providerId="LiveId" clId="{73B35589-4F2B-461B-B00F-3978DA8E109B}" dt="2022-12-05T10:51:09.190" v="790" actId="14100"/>
          <ac:picMkLst>
            <pc:docMk/>
            <pc:sldMk cId="407917237" sldId="365"/>
            <ac:picMk id="13" creationId="{9B30AD9F-98E9-6AB0-7B7B-4166307E0546}"/>
          </ac:picMkLst>
        </pc:picChg>
      </pc:sldChg>
      <pc:sldChg chg="addSp delSp modSp add mod setBg">
        <pc:chgData name="RISHABH NARAYAN" userId="bb78c81b965d72d9" providerId="LiveId" clId="{73B35589-4F2B-461B-B00F-3978DA8E109B}" dt="2022-12-05T11:02:22.735" v="996" actId="14100"/>
        <pc:sldMkLst>
          <pc:docMk/>
          <pc:sldMk cId="1661439040" sldId="365"/>
        </pc:sldMkLst>
        <pc:spChg chg="add del mod">
          <ac:chgData name="RISHABH NARAYAN" userId="bb78c81b965d72d9" providerId="LiveId" clId="{73B35589-4F2B-461B-B00F-3978DA8E109B}" dt="2022-12-05T10:54:18.342" v="849" actId="478"/>
          <ac:spMkLst>
            <pc:docMk/>
            <pc:sldMk cId="1661439040" sldId="365"/>
            <ac:spMk id="2" creationId="{E4770332-7A09-EE0F-DED3-1B1A206FF89A}"/>
          </ac:spMkLst>
        </pc:spChg>
        <pc:spChg chg="add mod">
          <ac:chgData name="RISHABH NARAYAN" userId="bb78c81b965d72d9" providerId="LiveId" clId="{73B35589-4F2B-461B-B00F-3978DA8E109B}" dt="2022-12-05T11:02:11.003" v="994" actId="14100"/>
          <ac:spMkLst>
            <pc:docMk/>
            <pc:sldMk cId="1661439040" sldId="365"/>
            <ac:spMk id="4" creationId="{61696E9B-425E-0B00-F171-B42108A419A2}"/>
          </ac:spMkLst>
        </pc:spChg>
        <pc:spChg chg="add mod">
          <ac:chgData name="RISHABH NARAYAN" userId="bb78c81b965d72d9" providerId="LiveId" clId="{73B35589-4F2B-461B-B00F-3978DA8E109B}" dt="2022-12-05T11:02:22.735" v="996" actId="14100"/>
          <ac:spMkLst>
            <pc:docMk/>
            <pc:sldMk cId="1661439040" sldId="365"/>
            <ac:spMk id="5" creationId="{A974258D-167E-C57D-2988-22B65A4E2686}"/>
          </ac:spMkLst>
        </pc:spChg>
        <pc:spChg chg="add mod">
          <ac:chgData name="RISHABH NARAYAN" userId="bb78c81b965d72d9" providerId="LiveId" clId="{73B35589-4F2B-461B-B00F-3978DA8E109B}" dt="2022-12-05T10:55:39.948" v="870"/>
          <ac:spMkLst>
            <pc:docMk/>
            <pc:sldMk cId="1661439040" sldId="365"/>
            <ac:spMk id="6" creationId="{92F34E7C-3086-A8B4-B2AE-9820501EC12F}"/>
          </ac:spMkLst>
        </pc:spChg>
        <pc:picChg chg="add mod">
          <ac:chgData name="RISHABH NARAYAN" userId="bb78c81b965d72d9" providerId="LiveId" clId="{73B35589-4F2B-461B-B00F-3978DA8E109B}" dt="2022-12-05T11:01:02.409" v="940" actId="1037"/>
          <ac:picMkLst>
            <pc:docMk/>
            <pc:sldMk cId="1661439040" sldId="365"/>
            <ac:picMk id="8" creationId="{D906F829-CC81-A6A1-5899-B34A659192E9}"/>
          </ac:picMkLst>
        </pc:picChg>
        <pc:picChg chg="add mod">
          <ac:chgData name="RISHABH NARAYAN" userId="bb78c81b965d72d9" providerId="LiveId" clId="{73B35589-4F2B-461B-B00F-3978DA8E109B}" dt="2022-12-05T11:01:55.560" v="993" actId="1035"/>
          <ac:picMkLst>
            <pc:docMk/>
            <pc:sldMk cId="1661439040" sldId="365"/>
            <ac:picMk id="10" creationId="{52594B93-DE79-820C-71A8-163EF62DA643}"/>
          </ac:picMkLst>
        </pc:picChg>
        <pc:picChg chg="mod">
          <ac:chgData name="RISHABH NARAYAN" userId="bb78c81b965d72d9" providerId="LiveId" clId="{73B35589-4F2B-461B-B00F-3978DA8E109B}" dt="2022-12-05T10:55:47.204" v="872" actId="1076"/>
          <ac:picMkLst>
            <pc:docMk/>
            <pc:sldMk cId="1661439040" sldId="365"/>
            <ac:picMk id="13" creationId="{9B30AD9F-98E9-6AB0-7B7B-4166307E0546}"/>
          </ac:picMkLst>
        </pc:picChg>
        <pc:picChg chg="add mod">
          <ac:chgData name="RISHABH NARAYAN" userId="bb78c81b965d72d9" providerId="LiveId" clId="{73B35589-4F2B-461B-B00F-3978DA8E109B}" dt="2022-12-05T11:00:58.880" v="924" actId="1037"/>
          <ac:picMkLst>
            <pc:docMk/>
            <pc:sldMk cId="1661439040" sldId="365"/>
            <ac:picMk id="14" creationId="{15C6C263-6620-C283-FAEE-A49D9533E153}"/>
          </ac:picMkLst>
        </pc:picChg>
      </pc:sldChg>
      <pc:sldChg chg="modSp add mod ord setBg">
        <pc:chgData name="RISHABH NARAYAN" userId="bb78c81b965d72d9" providerId="LiveId" clId="{73B35589-4F2B-461B-B00F-3978DA8E109B}" dt="2022-12-05T13:06:16.830" v="1995"/>
        <pc:sldMkLst>
          <pc:docMk/>
          <pc:sldMk cId="954080560" sldId="366"/>
        </pc:sldMkLst>
        <pc:spChg chg="mod">
          <ac:chgData name="RISHABH NARAYAN" userId="bb78c81b965d72d9" providerId="LiveId" clId="{73B35589-4F2B-461B-B00F-3978DA8E109B}" dt="2022-12-05T12:59:23.562" v="1071" actId="27636"/>
          <ac:spMkLst>
            <pc:docMk/>
            <pc:sldMk cId="954080560" sldId="366"/>
            <ac:spMk id="2" creationId="{47427807-F52C-A795-48A8-377CCFCE84F9}"/>
          </ac:spMkLst>
        </pc:spChg>
        <pc:spChg chg="mod">
          <ac:chgData name="RISHABH NARAYAN" userId="bb78c81b965d72d9" providerId="LiveId" clId="{73B35589-4F2B-461B-B00F-3978DA8E109B}" dt="2022-12-05T13:02:37.812" v="1168"/>
          <ac:spMkLst>
            <pc:docMk/>
            <pc:sldMk cId="954080560" sldId="366"/>
            <ac:spMk id="3" creationId="{42DFB88C-73EB-4AEB-AAF1-94BDA3F1435D}"/>
          </ac:spMkLst>
        </pc:spChg>
      </pc:sldChg>
      <pc:sldChg chg="add del ord">
        <pc:chgData name="RISHABH NARAYAN" userId="bb78c81b965d72d9" providerId="LiveId" clId="{73B35589-4F2B-461B-B00F-3978DA8E109B}" dt="2022-12-05T12:51:30.397" v="1000" actId="47"/>
        <pc:sldMkLst>
          <pc:docMk/>
          <pc:sldMk cId="1206420789" sldId="366"/>
        </pc:sldMkLst>
      </pc:sldChg>
      <pc:sldChg chg="addSp delSp modSp add mod ord">
        <pc:chgData name="RISHABH NARAYAN" userId="bb78c81b965d72d9" providerId="LiveId" clId="{73B35589-4F2B-461B-B00F-3978DA8E109B}" dt="2022-12-07T09:06:24.237" v="2859" actId="122"/>
        <pc:sldMkLst>
          <pc:docMk/>
          <pc:sldMk cId="101221695" sldId="367"/>
        </pc:sldMkLst>
        <pc:spChg chg="mod">
          <ac:chgData name="RISHABH NARAYAN" userId="bb78c81b965d72d9" providerId="LiveId" clId="{73B35589-4F2B-461B-B00F-3978DA8E109B}" dt="2022-12-07T08:14:06.152" v="2014" actId="120"/>
          <ac:spMkLst>
            <pc:docMk/>
            <pc:sldMk cId="101221695" sldId="367"/>
            <ac:spMk id="2" creationId="{B4E65D01-BB19-9C8D-8E6E-4B06C7871B3D}"/>
          </ac:spMkLst>
        </pc:spChg>
        <pc:spChg chg="add mod">
          <ac:chgData name="RISHABH NARAYAN" userId="bb78c81b965d72d9" providerId="LiveId" clId="{73B35589-4F2B-461B-B00F-3978DA8E109B}" dt="2022-12-07T09:06:24.237" v="2859" actId="122"/>
          <ac:spMkLst>
            <pc:docMk/>
            <pc:sldMk cId="101221695" sldId="367"/>
            <ac:spMk id="5" creationId="{80FBB0EE-6BE0-D3C9-005C-321F257C115E}"/>
          </ac:spMkLst>
        </pc:spChg>
        <pc:spChg chg="del">
          <ac:chgData name="RISHABH NARAYAN" userId="bb78c81b965d72d9" providerId="LiveId" clId="{73B35589-4F2B-461B-B00F-3978DA8E109B}" dt="2022-12-07T08:13:55.457" v="2000" actId="478"/>
          <ac:spMkLst>
            <pc:docMk/>
            <pc:sldMk cId="101221695" sldId="367"/>
            <ac:spMk id="8" creationId="{575C938A-985A-3E4B-EC0A-698173224015}"/>
          </ac:spMkLst>
        </pc:spChg>
        <pc:spChg chg="del">
          <ac:chgData name="RISHABH NARAYAN" userId="bb78c81b965d72d9" providerId="LiveId" clId="{73B35589-4F2B-461B-B00F-3978DA8E109B}" dt="2022-12-07T08:13:57.203" v="2001" actId="478"/>
          <ac:spMkLst>
            <pc:docMk/>
            <pc:sldMk cId="101221695" sldId="367"/>
            <ac:spMk id="9" creationId="{A3348D6E-F4F8-60CC-4535-98D713D9CBB2}"/>
          </ac:spMkLst>
        </pc:spChg>
        <pc:picChg chg="del">
          <ac:chgData name="RISHABH NARAYAN" userId="bb78c81b965d72d9" providerId="LiveId" clId="{73B35589-4F2B-461B-B00F-3978DA8E109B}" dt="2022-12-07T08:13:53.955" v="1999" actId="478"/>
          <ac:picMkLst>
            <pc:docMk/>
            <pc:sldMk cId="101221695" sldId="367"/>
            <ac:picMk id="7" creationId="{9FEBD0A1-C62A-6AE5-389F-61B6CD41DAE2}"/>
          </ac:picMkLst>
        </pc:picChg>
        <pc:picChg chg="add mod">
          <ac:chgData name="RISHABH NARAYAN" userId="bb78c81b965d72d9" providerId="LiveId" clId="{73B35589-4F2B-461B-B00F-3978DA8E109B}" dt="2022-12-07T09:06:08.026" v="2855" actId="1076"/>
          <ac:picMkLst>
            <pc:docMk/>
            <pc:sldMk cId="101221695" sldId="367"/>
            <ac:picMk id="10" creationId="{72904B1B-4142-711B-BE16-0850C6A43476}"/>
          </ac:picMkLst>
        </pc:picChg>
      </pc:sldChg>
      <pc:sldChg chg="addSp modSp add mod">
        <pc:chgData name="RISHABH NARAYAN" userId="bb78c81b965d72d9" providerId="LiveId" clId="{73B35589-4F2B-461B-B00F-3978DA8E109B}" dt="2022-12-07T08:22:19.841" v="2209" actId="1035"/>
        <pc:sldMkLst>
          <pc:docMk/>
          <pc:sldMk cId="1586832439" sldId="368"/>
        </pc:sldMkLst>
        <pc:spChg chg="mod">
          <ac:chgData name="RISHABH NARAYAN" userId="bb78c81b965d72d9" providerId="LiveId" clId="{73B35589-4F2B-461B-B00F-3978DA8E109B}" dt="2022-12-07T08:18:04.225" v="2171" actId="20577"/>
          <ac:spMkLst>
            <pc:docMk/>
            <pc:sldMk cId="1586832439" sldId="368"/>
            <ac:spMk id="2" creationId="{B4E65D01-BB19-9C8D-8E6E-4B06C7871B3D}"/>
          </ac:spMkLst>
        </pc:spChg>
        <pc:spChg chg="mod">
          <ac:chgData name="RISHABH NARAYAN" userId="bb78c81b965d72d9" providerId="LiveId" clId="{73B35589-4F2B-461B-B00F-3978DA8E109B}" dt="2022-12-07T08:22:13.632" v="2201" actId="403"/>
          <ac:spMkLst>
            <pc:docMk/>
            <pc:sldMk cId="1586832439" sldId="368"/>
            <ac:spMk id="5" creationId="{80FBB0EE-6BE0-D3C9-005C-321F257C115E}"/>
          </ac:spMkLst>
        </pc:spChg>
        <pc:picChg chg="add mod modCrop">
          <ac:chgData name="RISHABH NARAYAN" userId="bb78c81b965d72d9" providerId="LiveId" clId="{73B35589-4F2B-461B-B00F-3978DA8E109B}" dt="2022-12-07T08:22:19.841" v="2209" actId="1035"/>
          <ac:picMkLst>
            <pc:docMk/>
            <pc:sldMk cId="1586832439" sldId="368"/>
            <ac:picMk id="7" creationId="{26B56765-D987-C8AA-4514-02E04DE4E75F}"/>
          </ac:picMkLst>
        </pc:picChg>
      </pc:sldChg>
      <pc:sldChg chg="modSp add mod ord">
        <pc:chgData name="RISHABH NARAYAN" userId="bb78c81b965d72d9" providerId="LiveId" clId="{73B35589-4F2B-461B-B00F-3978DA8E109B}" dt="2022-12-07T09:01:59.612" v="2757"/>
        <pc:sldMkLst>
          <pc:docMk/>
          <pc:sldMk cId="1590396455" sldId="369"/>
        </pc:sldMkLst>
        <pc:spChg chg="mod">
          <ac:chgData name="RISHABH NARAYAN" userId="bb78c81b965d72d9" providerId="LiveId" clId="{73B35589-4F2B-461B-B00F-3978DA8E109B}" dt="2022-12-07T08:25:06.368" v="2247" actId="20577"/>
          <ac:spMkLst>
            <pc:docMk/>
            <pc:sldMk cId="1590396455" sldId="369"/>
            <ac:spMk id="2" creationId="{B4E65D01-BB19-9C8D-8E6E-4B06C7871B3D}"/>
          </ac:spMkLst>
        </pc:spChg>
        <pc:spChg chg="mod">
          <ac:chgData name="RISHABH NARAYAN" userId="bb78c81b965d72d9" providerId="LiveId" clId="{73B35589-4F2B-461B-B00F-3978DA8E109B}" dt="2022-12-07T09:00:12.785" v="2739" actId="14100"/>
          <ac:spMkLst>
            <pc:docMk/>
            <pc:sldMk cId="1590396455" sldId="369"/>
            <ac:spMk id="5" creationId="{80FBB0EE-6BE0-D3C9-005C-321F257C115E}"/>
          </ac:spMkLst>
        </pc:spChg>
      </pc:sldChg>
      <pc:sldChg chg="addSp delSp modSp add mod ord">
        <pc:chgData name="RISHABH NARAYAN" userId="bb78c81b965d72d9" providerId="LiveId" clId="{73B35589-4F2B-461B-B00F-3978DA8E109B}" dt="2022-12-07T09:20:21.303" v="3200" actId="403"/>
        <pc:sldMkLst>
          <pc:docMk/>
          <pc:sldMk cId="1407603417" sldId="370"/>
        </pc:sldMkLst>
        <pc:spChg chg="mod">
          <ac:chgData name="RISHABH NARAYAN" userId="bb78c81b965d72d9" providerId="LiveId" clId="{73B35589-4F2B-461B-B00F-3978DA8E109B}" dt="2022-12-07T08:59:30.627" v="2734" actId="20577"/>
          <ac:spMkLst>
            <pc:docMk/>
            <pc:sldMk cId="1407603417" sldId="370"/>
            <ac:spMk id="2" creationId="{B4E65D01-BB19-9C8D-8E6E-4B06C7871B3D}"/>
          </ac:spMkLst>
        </pc:spChg>
        <pc:spChg chg="del mod">
          <ac:chgData name="RISHABH NARAYAN" userId="bb78c81b965d72d9" providerId="LiveId" clId="{73B35589-4F2B-461B-B00F-3978DA8E109B}" dt="2022-12-07T08:34:48.824" v="2366" actId="478"/>
          <ac:spMkLst>
            <pc:docMk/>
            <pc:sldMk cId="1407603417" sldId="370"/>
            <ac:spMk id="5" creationId="{80FBB0EE-6BE0-D3C9-005C-321F257C115E}"/>
          </ac:spMkLst>
        </pc:spChg>
        <pc:graphicFrameChg chg="add mod modGraphic">
          <ac:chgData name="RISHABH NARAYAN" userId="bb78c81b965d72d9" providerId="LiveId" clId="{73B35589-4F2B-461B-B00F-3978DA8E109B}" dt="2022-12-07T09:20:21.303" v="3200" actId="403"/>
          <ac:graphicFrameMkLst>
            <pc:docMk/>
            <pc:sldMk cId="1407603417" sldId="370"/>
            <ac:graphicFrameMk id="6" creationId="{C81A7877-1963-7390-2BAC-CCBF08FD4A11}"/>
          </ac:graphicFrameMkLst>
        </pc:graphicFrameChg>
      </pc:sldChg>
      <pc:sldChg chg="addSp delSp modSp add mod ord">
        <pc:chgData name="RISHABH NARAYAN" userId="bb78c81b965d72d9" providerId="LiveId" clId="{73B35589-4F2B-461B-B00F-3978DA8E109B}" dt="2022-12-07T09:06:30.572" v="2860" actId="122"/>
        <pc:sldMkLst>
          <pc:docMk/>
          <pc:sldMk cId="1510060437" sldId="371"/>
        </pc:sldMkLst>
        <pc:spChg chg="mod">
          <ac:chgData name="RISHABH NARAYAN" userId="bb78c81b965d72d9" providerId="LiveId" clId="{73B35589-4F2B-461B-B00F-3978DA8E109B}" dt="2022-12-07T09:02:45.966" v="2768" actId="20577"/>
          <ac:spMkLst>
            <pc:docMk/>
            <pc:sldMk cId="1510060437" sldId="371"/>
            <ac:spMk id="2" creationId="{B4E65D01-BB19-9C8D-8E6E-4B06C7871B3D}"/>
          </ac:spMkLst>
        </pc:spChg>
        <pc:spChg chg="mod">
          <ac:chgData name="RISHABH NARAYAN" userId="bb78c81b965d72d9" providerId="LiveId" clId="{73B35589-4F2B-461B-B00F-3978DA8E109B}" dt="2022-12-07T09:06:30.572" v="2860" actId="122"/>
          <ac:spMkLst>
            <pc:docMk/>
            <pc:sldMk cId="1510060437" sldId="371"/>
            <ac:spMk id="5" creationId="{80FBB0EE-6BE0-D3C9-005C-321F257C115E}"/>
          </ac:spMkLst>
        </pc:spChg>
        <pc:picChg chg="add del mod">
          <ac:chgData name="RISHABH NARAYAN" userId="bb78c81b965d72d9" providerId="LiveId" clId="{73B35589-4F2B-461B-B00F-3978DA8E109B}" dt="2022-12-07T09:04:38.203" v="2840" actId="478"/>
          <ac:picMkLst>
            <pc:docMk/>
            <pc:sldMk cId="1510060437" sldId="371"/>
            <ac:picMk id="7" creationId="{35CC87E0-ED81-E43A-0621-D7D1467AE631}"/>
          </ac:picMkLst>
        </pc:picChg>
        <pc:picChg chg="add mod">
          <ac:chgData name="RISHABH NARAYAN" userId="bb78c81b965d72d9" providerId="LiveId" clId="{73B35589-4F2B-461B-B00F-3978DA8E109B}" dt="2022-12-07T09:05:25.069" v="2845" actId="1076"/>
          <ac:picMkLst>
            <pc:docMk/>
            <pc:sldMk cId="1510060437" sldId="371"/>
            <ac:picMk id="9" creationId="{FFE80286-85E4-9FE2-4B40-855628E1BBFC}"/>
          </ac:picMkLst>
        </pc:picChg>
        <pc:picChg chg="del">
          <ac:chgData name="RISHABH NARAYAN" userId="bb78c81b965d72d9" providerId="LiveId" clId="{73B35589-4F2B-461B-B00F-3978DA8E109B}" dt="2022-12-07T09:02:48.581" v="2769" actId="478"/>
          <ac:picMkLst>
            <pc:docMk/>
            <pc:sldMk cId="1510060437" sldId="371"/>
            <ac:picMk id="10" creationId="{72904B1B-4142-711B-BE16-0850C6A43476}"/>
          </ac:picMkLst>
        </pc:picChg>
      </pc:sldChg>
      <pc:sldChg chg="addSp delSp modSp add mod">
        <pc:chgData name="RISHABH NARAYAN" userId="bb78c81b965d72d9" providerId="LiveId" clId="{73B35589-4F2B-461B-B00F-3978DA8E109B}" dt="2022-12-07T09:20:11.193" v="3199" actId="403"/>
        <pc:sldMkLst>
          <pc:docMk/>
          <pc:sldMk cId="1794888857" sldId="372"/>
        </pc:sldMkLst>
        <pc:spChg chg="mod">
          <ac:chgData name="RISHABH NARAYAN" userId="bb78c81b965d72d9" providerId="LiveId" clId="{73B35589-4F2B-461B-B00F-3978DA8E109B}" dt="2022-12-07T09:10:34.616" v="2905" actId="20577"/>
          <ac:spMkLst>
            <pc:docMk/>
            <pc:sldMk cId="1794888857" sldId="372"/>
            <ac:spMk id="2" creationId="{B4E65D01-BB19-9C8D-8E6E-4B06C7871B3D}"/>
          </ac:spMkLst>
        </pc:spChg>
        <pc:spChg chg="del">
          <ac:chgData name="RISHABH NARAYAN" userId="bb78c81b965d72d9" providerId="LiveId" clId="{73B35589-4F2B-461B-B00F-3978DA8E109B}" dt="2022-12-07T09:10:45.882" v="2907" actId="478"/>
          <ac:spMkLst>
            <pc:docMk/>
            <pc:sldMk cId="1794888857" sldId="372"/>
            <ac:spMk id="5" creationId="{80FBB0EE-6BE0-D3C9-005C-321F257C115E}"/>
          </ac:spMkLst>
        </pc:spChg>
        <pc:graphicFrameChg chg="add mod modGraphic">
          <ac:chgData name="RISHABH NARAYAN" userId="bb78c81b965d72d9" providerId="LiveId" clId="{73B35589-4F2B-461B-B00F-3978DA8E109B}" dt="2022-12-07T09:20:11.193" v="3199" actId="403"/>
          <ac:graphicFrameMkLst>
            <pc:docMk/>
            <pc:sldMk cId="1794888857" sldId="372"/>
            <ac:graphicFrameMk id="6" creationId="{5EF205CE-F0C6-EE90-288B-BA0E692E12EC}"/>
          </ac:graphicFrameMkLst>
        </pc:graphicFrameChg>
        <pc:picChg chg="del">
          <ac:chgData name="RISHABH NARAYAN" userId="bb78c81b965d72d9" providerId="LiveId" clId="{73B35589-4F2B-461B-B00F-3978DA8E109B}" dt="2022-12-07T09:10:42.049" v="2906" actId="478"/>
          <ac:picMkLst>
            <pc:docMk/>
            <pc:sldMk cId="1794888857" sldId="372"/>
            <ac:picMk id="9" creationId="{FFE80286-85E4-9FE2-4B40-855628E1BBFC}"/>
          </ac:picMkLst>
        </pc:picChg>
      </pc:sldChg>
      <pc:sldChg chg="addSp delSp modSp add mod">
        <pc:chgData name="RISHABH NARAYAN" userId="bb78c81b965d72d9" providerId="LiveId" clId="{73B35589-4F2B-461B-B00F-3978DA8E109B}" dt="2022-12-07T09:24:59.509" v="3242" actId="20577"/>
        <pc:sldMkLst>
          <pc:docMk/>
          <pc:sldMk cId="3518598882" sldId="373"/>
        </pc:sldMkLst>
        <pc:spChg chg="mod">
          <ac:chgData name="RISHABH NARAYAN" userId="bb78c81b965d72d9" providerId="LiveId" clId="{73B35589-4F2B-461B-B00F-3978DA8E109B}" dt="2022-12-07T09:24:59.509" v="3242" actId="20577"/>
          <ac:spMkLst>
            <pc:docMk/>
            <pc:sldMk cId="3518598882" sldId="373"/>
            <ac:spMk id="2" creationId="{B4E65D01-BB19-9C8D-8E6E-4B06C7871B3D}"/>
          </ac:spMkLst>
        </pc:spChg>
        <pc:graphicFrameChg chg="del">
          <ac:chgData name="RISHABH NARAYAN" userId="bb78c81b965d72d9" providerId="LiveId" clId="{73B35589-4F2B-461B-B00F-3978DA8E109B}" dt="2022-12-07T09:23:57.404" v="3221" actId="478"/>
          <ac:graphicFrameMkLst>
            <pc:docMk/>
            <pc:sldMk cId="3518598882" sldId="373"/>
            <ac:graphicFrameMk id="6" creationId="{5EF205CE-F0C6-EE90-288B-BA0E692E12EC}"/>
          </ac:graphicFrameMkLst>
        </pc:graphicFrameChg>
        <pc:picChg chg="add mod">
          <ac:chgData name="RISHABH NARAYAN" userId="bb78c81b965d72d9" providerId="LiveId" clId="{73B35589-4F2B-461B-B00F-3978DA8E109B}" dt="2022-12-07T09:24:41.923" v="3231" actId="1076"/>
          <ac:picMkLst>
            <pc:docMk/>
            <pc:sldMk cId="3518598882" sldId="373"/>
            <ac:picMk id="7" creationId="{6706607E-F39E-7935-A4B6-F58C46EF869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077D7B-CBC9-704C-F3BD-1934528DBF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65E70-D51E-0543-3AF4-A34993AF4E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40719-BF48-489C-9134-41ED703D56E0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2A31A-2138-CE5F-8A0F-D3FB081AD7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23798-2762-6BD2-4236-BA3F8D9395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4EDE9-D15F-4B43-9EAE-DD7E431587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4613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6522F-C18B-4FC6-82DC-43E99B5DB595}" type="datetimeFigureOut">
              <a:rPr lang="en-IN" smtClean="0"/>
              <a:t>18-08-2023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BBE0C-CD8A-4A3C-9087-7C46AB7327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283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57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327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53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62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298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80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797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291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95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730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5322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7270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493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136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382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00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0298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</a:t>
            </a:r>
            <a:r>
              <a:rPr lang="en-US" dirty="0" err="1"/>
              <a:t>postgresql</a:t>
            </a:r>
            <a:r>
              <a:rPr lang="en-US" dirty="0"/>
              <a:t> page for string functions documents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307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2462-E1F4-84DB-5254-26712C72D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E7052-1BBB-A4C5-66E7-D97B7F496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2BDAF-8DBE-4C02-52FB-463526E5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27567-397E-4655-ABA1-EBEC2A3BA4EA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0C7EA-494E-50A5-6212-6765610A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52C3-0BCE-1230-F2FA-6CA31FB2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82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7EEC0-4444-A711-74C6-0186E855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30CC7-3561-C5AD-AEDB-8CEC6453D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D4A52-DCF2-4798-F5E8-A51670C6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202DB-AE78-414E-87C6-6CFEF8E94CF0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8F07-2B2D-6243-A12A-3014BBED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8A32D-44D2-9827-E333-493F6052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99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A863E-8E7E-02B0-9AD6-AF30CC16D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CEFA3-A82C-8EB5-7187-DA4789545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80E2-4DCA-9494-E077-444E63E6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8A16-DC95-4E62-B029-E5D919154042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C118E-2588-AF84-F2D6-DE663C61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3E52B-A932-EC5B-F245-DC0BB341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71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8D21-432E-D868-9FDB-3D93194D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EDAD4-2821-D6D2-1725-44E0D6621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65DE8-F855-8433-4544-14537604D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03558-794F-4D5A-B110-015A1BD85D77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DAAC2-81E0-64AF-0A73-3FB70A8D3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CF8D9-331D-E36B-C11C-F17524B4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47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ED36-A26D-D8DC-982E-7EBB8F203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AD8D-AD81-41B6-08F6-D24811FD2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AB84-892A-0405-6AEE-957EAE8B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CF64-8213-4BC3-8114-8C00B8420DF5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5A6D9-AF3B-7B8E-5B8E-6F9F73CA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35A7F-9644-C24D-644B-1100DAE56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66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6A1F-59C4-B106-836E-A7A17ECA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4C09-17D6-A89D-E1A5-DB0DAA521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A313D-13FF-E70D-E71E-B2D131ED2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0E5B-08A4-D48C-60F0-AAAEECEB4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01AA-CD8E-4D19-87E5-25816008EDB6}" type="datetime1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F49CF-A784-1398-C710-379050FF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3F3C-E7BB-1922-3411-1669A4A17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5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7F04-40CB-9882-EB7E-00E76D9A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73A68-4968-8275-7390-B10B448A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CAD44-CA8D-CFC0-DA62-547650078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63157-21F6-5B2F-B57E-2A3A4CD22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A6422-B16B-F685-0185-12C5626BB4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CDD818-D7AD-5C02-A339-67438CB7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8550-A418-4029-B55A-CB70BB7B74C2}" type="datetime1">
              <a:rPr lang="en-IN" smtClean="0"/>
              <a:t>18-08-2023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7232BD-C644-B885-D3D2-5A6A7C4F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448F2-8370-C4EF-1EAB-C44B50C3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421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284E-62F9-1F73-3BF6-DF8D35022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EC1BD-82E6-D3EE-A79B-7AE4D664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A5C9-8209-41AE-9A9D-8DBE09EF2C26}" type="datetime1">
              <a:rPr lang="en-IN" smtClean="0"/>
              <a:t>18-08-2023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B8836-9494-A9FF-BF72-C7B467A1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2BF8E-D002-B136-761A-5E438FA9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872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E33F28-953A-BA3F-E784-BE9F2AA0A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E7E4-8FAB-4A95-B6A7-F53857A9ADE5}" type="datetime1">
              <a:rPr lang="en-IN" smtClean="0"/>
              <a:t>18-08-2023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9E888-135A-9584-B997-73B60529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8111F-8E8E-11D5-8551-439AE564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167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FE20-9C72-3AF2-E8EF-84914A42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DE49-202C-7173-6017-998105F7A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B28E4-9140-A3D8-9D5A-DD0CEB783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48CD8-A1E5-F631-9A48-B1F9A25F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B606-5A21-4716-9902-9DAEC763BAC5}" type="datetime1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06BD4-16A3-CB98-131A-268CC2CD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59517-144B-CC0F-9859-818D8DB9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47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1877-60F3-A218-BDEA-1E195D2A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A2FC3-8A9C-F3B1-23F8-0E550AD4C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07F1C2-570F-A95E-D5BB-26CE0B23B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A95E6-7A08-DE9A-5340-C337C44C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903D7-92D9-4C3C-9DDB-F488268BFC95}" type="datetime1">
              <a:rPr lang="en-IN" smtClean="0"/>
              <a:t>18-08-2023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5947F-0BCF-5B31-1A3E-E3B2FB640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DE6CF-FE74-58B6-8BAD-70BA4245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64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8CBDA1-EC49-7263-83A3-E26EA5B20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A6FA6-9E69-3301-E880-A2A657CE7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24C87-0097-8975-D619-B732F7C83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17CC6-E89F-4AA0-A6DA-65EA6C586A26}" type="datetime1">
              <a:rPr lang="en-IN" smtClean="0"/>
              <a:t>18-08-2023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B109C-EAC4-3565-3BB2-44E8885EA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4D7F0-8627-1162-DBEB-3F85A7597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A64AA-25B5-4B6A-BFE4-9AF9B21169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70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https://www.youtube.com/@RishabhMishraOfficia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playlist?list=PLdOKnrf8EcP1y_LPEv7uBpzoRmlATjCVr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hyperlink" Target="https://www.youtube.com/@RishabhMishraOffi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-Qn2tbcmD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UhFamxZY2JOcEhuX0FXZXppTWRTSnBCcEhUd3xBQ3Jtc0tsUTRXQ2N1WnNwc0pHX0dIOEhYUmczQlB0VHY5NjB6WC05TFYzajJNeUxGWXJoQjE1Y0dqekhfZm1fY2cwSnVNSkptWTVBZU1EQ2J1WVFqTXdKaHVNc1ljamlTN1dEc09IdFpaVlAxeEhwd1Ytdm1HTQ&amp;q=https%3A%2F%2Fbit.ly%2F41kIYjW&amp;v=On9eSN3F8w0" TargetMode="External"/><Relationship Id="rId2" Type="http://schemas.openxmlformats.org/officeDocument/2006/relationships/hyperlink" Target="https://bit.ly/3KLPb2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41kJLRW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a1NhNEZhOXUyTzl4SnFPRHJaWVhNcFlKWlhzUXxBQ3Jtc0trZlBnOGV6cGhhRC1reFYzQUg4a0dENVV0ZVdXaDNQOTQ5bTlET2F4MnY0aVljZkdPYm1oNHc0SExSY1J2NUNXOFV3RjlleVlNa3A3YTFia3ZaTHNqUW41d3VabS1LVFFjUWVHLUFZUE43OWc4RjRfNA&amp;q=https%3A%2F%2Fbit.ly%2F3Zc0GUV&amp;v=On9eSN3F8w0" TargetMode="External"/><Relationship Id="rId2" Type="http://schemas.openxmlformats.org/officeDocument/2006/relationships/hyperlink" Target="https://www.youtube.com/redirect?event=video_description&amp;redir_token=QUFFLUhqa2oyRXRva2ZZSzJNQlZ1S0M3TGVxVmZwTjdIQXxBQ3Jtc0tsMGRJQ2tJXzZKWXlBTjBHM1hzM28zUmQxanVGbS1rT0ZPVDhoMTZUbHJMdnFIclN0aDNEVmxRbzZmM24wd19rX2VmalluUy03WEVxWDYxWmJZbkU0emgyVEVPdEpLNHBzNkt1aHlNbTh0OFFGQWZzWQ&amp;q=https%3A%2F%2Fbit.ly%2F3xGABBR&amp;v=On9eSN3F8w0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51000" pencilSize="94"/>
                    </a14:imgEffect>
                    <a14:imgEffect>
                      <a14:sharpenSoften amount="-50000"/>
                    </a14:imgEffect>
                    <a14:imgEffect>
                      <a14:brightnessContrast bright="-7000" contrast="-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22DD2-A26B-1649-F9B0-7F45C62FD879}"/>
              </a:ext>
            </a:extLst>
          </p:cNvPr>
          <p:cNvSpPr/>
          <p:nvPr/>
        </p:nvSpPr>
        <p:spPr>
          <a:xfrm>
            <a:off x="4058814" y="5886218"/>
            <a:ext cx="3276265" cy="497614"/>
          </a:xfrm>
          <a:prstGeom prst="roundRect">
            <a:avLst/>
          </a:prstGeom>
          <a:solidFill>
            <a:srgbClr val="FFDD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9920"/>
            <a:ext cx="12192000" cy="207078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>
                <a:ln w="1270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WELCOME, TO </a:t>
            </a:r>
            <a:r>
              <a:rPr lang="en-IN" sz="8000" b="1" dirty="0">
                <a:ln w="1270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SQL</a:t>
            </a:r>
            <a:r>
              <a:rPr lang="en-IN" sz="6000" b="1" dirty="0">
                <a:ln w="1270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 COURSE</a:t>
            </a:r>
            <a:endParaRPr lang="en-IN" sz="6000" dirty="0">
              <a:ln w="12700">
                <a:noFill/>
              </a:ln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23AB19-F5A6-F1F7-34C6-9DB2DE2536CE}"/>
              </a:ext>
            </a:extLst>
          </p:cNvPr>
          <p:cNvSpPr txBox="1">
            <a:spLocks/>
          </p:cNvSpPr>
          <p:nvPr/>
        </p:nvSpPr>
        <p:spPr>
          <a:xfrm>
            <a:off x="1371601" y="5794513"/>
            <a:ext cx="8637104" cy="740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Rishabh Mishra</a:t>
            </a:r>
            <a:endParaRPr lang="en-IN" sz="3200" dirty="0">
              <a:latin typeface="Aptos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134397-1D18-D3B0-D22D-793851A9DE2A}"/>
              </a:ext>
            </a:extLst>
          </p:cNvPr>
          <p:cNvGrpSpPr/>
          <p:nvPr/>
        </p:nvGrpSpPr>
        <p:grpSpPr>
          <a:xfrm>
            <a:off x="1192696" y="2845925"/>
            <a:ext cx="10161104" cy="1818940"/>
            <a:chOff x="1452399" y="2901737"/>
            <a:chExt cx="10161104" cy="2536399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E91AF8B-317F-7A54-1EB4-B7E3CDB3A31C}"/>
                </a:ext>
              </a:extLst>
            </p:cNvPr>
            <p:cNvSpPr txBox="1">
              <a:spLocks/>
            </p:cNvSpPr>
            <p:nvPr/>
          </p:nvSpPr>
          <p:spPr>
            <a:xfrm>
              <a:off x="1452399" y="2901737"/>
              <a:ext cx="10161104" cy="20707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5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BASIC</a:t>
              </a:r>
              <a:r>
                <a:rPr lang="en-IN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</a:t>
              </a:r>
              <a:r>
                <a:rPr lang="en-IN" sz="5400" b="1" dirty="0">
                  <a:solidFill>
                    <a:schemeClr val="bg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	</a:t>
              </a:r>
              <a:r>
                <a:rPr lang="en-IN" sz="54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</a:rPr>
                <a:t>ADVANCE</a:t>
              </a:r>
              <a:endParaRPr lang="en-IN" sz="4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40A8324-D9F3-BB76-94ED-C04EB4396168}"/>
                </a:ext>
              </a:extLst>
            </p:cNvPr>
            <p:cNvSpPr txBox="1">
              <a:spLocks/>
            </p:cNvSpPr>
            <p:nvPr/>
          </p:nvSpPr>
          <p:spPr>
            <a:xfrm>
              <a:off x="4395342" y="3112434"/>
              <a:ext cx="2927551" cy="17019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STEP BY STEP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CB542F-E7E4-AB84-3EB3-FF61CCC40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ChalkSketch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38835">
              <a:off x="5160806" y="3929298"/>
              <a:ext cx="1578100" cy="15088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150492-F98E-F7C3-A062-B4E6EC9E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45323-57D9-C8E2-83AB-5BE8DF280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025" y="3520457"/>
            <a:ext cx="1449079" cy="14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95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Excel v/s Database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EF205CE-F0C6-EE90-288B-BA0E692E1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34277"/>
              </p:ext>
            </p:extLst>
          </p:nvPr>
        </p:nvGraphicFramePr>
        <p:xfrm>
          <a:off x="1057275" y="1483560"/>
          <a:ext cx="10134600" cy="446956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57854162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791656646"/>
                    </a:ext>
                  </a:extLst>
                </a:gridCol>
              </a:tblGrid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Excel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67404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Easy to use- untrained person can 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Trained person can 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63405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 stored less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Stores large amount of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87243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Good for one time analysis, quick charts	</a:t>
                      </a:r>
                      <a:endParaRPr lang="en-IN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Can automate tasks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7488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 data integrity due to manual operation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High data integrity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026092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Low search/filter capabilities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High search/filter capabilities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1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8888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CTE-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82" y="1480061"/>
            <a:ext cx="3733800" cy="32132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u="sng" dirty="0">
                <a:ea typeface="Adobe Gothic Std B" panose="020B0800000000000000" pitchFamily="34" charset="-128"/>
              </a:rPr>
              <a:t>1.   Example EASY</a:t>
            </a:r>
            <a:endParaRPr lang="en-US" sz="3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WITH </a:t>
            </a:r>
            <a:r>
              <a:rPr lang="en-US" sz="1200" dirty="0" err="1">
                <a:ea typeface="Adobe Gothic Std B" panose="020B0800000000000000" pitchFamily="34" charset="-128"/>
              </a:rPr>
              <a:t>my_cte</a:t>
            </a:r>
            <a:r>
              <a:rPr lang="en-US" sz="1200" dirty="0">
                <a:ea typeface="Adobe Gothic Std B" panose="020B0800000000000000" pitchFamily="34" charset="-128"/>
              </a:rPr>
              <a:t> AS (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SELECT  *, AVG(amount) OVER(ORDER BY </a:t>
            </a:r>
            <a:r>
              <a:rPr lang="en-US" sz="1200" dirty="0" err="1">
                <a:ea typeface="Adobe Gothic Std B" panose="020B0800000000000000" pitchFamily="34" charset="-128"/>
              </a:rPr>
              <a:t>p.customer_id</a:t>
            </a:r>
            <a:r>
              <a:rPr lang="en-US" sz="1200" dirty="0">
                <a:ea typeface="Adobe Gothic Std B" panose="020B0800000000000000" pitchFamily="34" charset="-128"/>
              </a:rPr>
              <a:t>) AS "</a:t>
            </a:r>
            <a:r>
              <a:rPr lang="en-US" sz="1200" dirty="0" err="1">
                <a:ea typeface="Adobe Gothic Std B" panose="020B0800000000000000" pitchFamily="34" charset="-128"/>
              </a:rPr>
              <a:t>Average_Price</a:t>
            </a:r>
            <a:r>
              <a:rPr lang="en-US" sz="1200" dirty="0">
                <a:ea typeface="Adobe Gothic Std B" panose="020B0800000000000000" pitchFamily="34" charset="-128"/>
              </a:rPr>
              <a:t>", 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COUNT(</a:t>
            </a:r>
            <a:r>
              <a:rPr lang="en-US" sz="1200" dirty="0" err="1">
                <a:ea typeface="Adobe Gothic Std B" panose="020B0800000000000000" pitchFamily="34" charset="-128"/>
              </a:rPr>
              <a:t>address_id</a:t>
            </a:r>
            <a:r>
              <a:rPr lang="en-US" sz="1200" dirty="0">
                <a:ea typeface="Adobe Gothic Std B" panose="020B0800000000000000" pitchFamily="34" charset="-128"/>
              </a:rPr>
              <a:t>) OVER(ORDER BY </a:t>
            </a:r>
            <a:r>
              <a:rPr lang="en-US" sz="1200" dirty="0" err="1">
                <a:ea typeface="Adobe Gothic Std B" panose="020B0800000000000000" pitchFamily="34" charset="-128"/>
              </a:rPr>
              <a:t>c.customer_id</a:t>
            </a:r>
            <a:r>
              <a:rPr lang="en-US" sz="1200" dirty="0">
                <a:ea typeface="Adobe Gothic Std B" panose="020B0800000000000000" pitchFamily="34" charset="-128"/>
              </a:rPr>
              <a:t>) AS "Count"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FROM payment as p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INNER JOIN customer AS c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ON </a:t>
            </a:r>
            <a:r>
              <a:rPr lang="en-US" sz="1200" dirty="0" err="1">
                <a:ea typeface="Adobe Gothic Std B" panose="020B0800000000000000" pitchFamily="34" charset="-128"/>
              </a:rPr>
              <a:t>p.customer_id</a:t>
            </a:r>
            <a:r>
              <a:rPr lang="en-US" sz="1200" dirty="0">
                <a:ea typeface="Adobe Gothic Std B" panose="020B0800000000000000" pitchFamily="34" charset="-128"/>
              </a:rPr>
              <a:t> = </a:t>
            </a:r>
            <a:r>
              <a:rPr lang="en-US" sz="1200" dirty="0" err="1">
                <a:ea typeface="Adobe Gothic Std B" panose="020B0800000000000000" pitchFamily="34" charset="-128"/>
              </a:rPr>
              <a:t>c.customer_id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SELECT </a:t>
            </a:r>
            <a:r>
              <a:rPr lang="en-US" sz="1200" dirty="0" err="1">
                <a:ea typeface="Adobe Gothic Std B" panose="020B0800000000000000" pitchFamily="34" charset="-128"/>
              </a:rPr>
              <a:t>first_name</a:t>
            </a:r>
            <a:r>
              <a:rPr lang="en-US" sz="1200" dirty="0">
                <a:ea typeface="Adobe Gothic Std B" panose="020B0800000000000000" pitchFamily="34" charset="-128"/>
              </a:rPr>
              <a:t>, </a:t>
            </a:r>
            <a:r>
              <a:rPr lang="en-US" sz="1200" dirty="0" err="1">
                <a:ea typeface="Adobe Gothic Std B" panose="020B0800000000000000" pitchFamily="34" charset="-128"/>
              </a:rPr>
              <a:t>last_name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FROM </a:t>
            </a:r>
            <a:r>
              <a:rPr lang="en-US" sz="1200" dirty="0" err="1">
                <a:ea typeface="Adobe Gothic Std B" panose="020B0800000000000000" pitchFamily="34" charset="-128"/>
              </a:rPr>
              <a:t>my_cte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E6869-1889-273D-AAE4-8939028AF4A5}"/>
              </a:ext>
            </a:extLst>
          </p:cNvPr>
          <p:cNvSpPr txBox="1"/>
          <p:nvPr/>
        </p:nvSpPr>
        <p:spPr>
          <a:xfrm>
            <a:off x="8627706" y="1480061"/>
            <a:ext cx="346321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en-US" sz="1200" b="1" u="sng" dirty="0"/>
              <a:t>Example Advance</a:t>
            </a:r>
          </a:p>
          <a:p>
            <a:endParaRPr lang="en-US" sz="1000" dirty="0"/>
          </a:p>
          <a:p>
            <a:r>
              <a:rPr lang="en-US" sz="1200" dirty="0"/>
              <a:t>WITH </a:t>
            </a:r>
            <a:r>
              <a:rPr lang="en-US" sz="1200" dirty="0" err="1"/>
              <a:t>my_cte</a:t>
            </a:r>
            <a:r>
              <a:rPr lang="en-US" sz="1200" dirty="0"/>
              <a:t> AS (</a:t>
            </a:r>
          </a:p>
          <a:p>
            <a:r>
              <a:rPr lang="en-US" sz="1200" dirty="0"/>
              <a:t>  SELECT mode, MAX(amount) AS </a:t>
            </a:r>
            <a:r>
              <a:rPr lang="en-US" sz="1200" dirty="0" err="1"/>
              <a:t>highest_price</a:t>
            </a:r>
            <a:r>
              <a:rPr lang="en-US" sz="1200" dirty="0"/>
              <a:t>, SUM(amount) AS </a:t>
            </a:r>
            <a:r>
              <a:rPr lang="en-US" sz="1200" dirty="0" err="1"/>
              <a:t>total_price</a:t>
            </a:r>
            <a:endParaRPr lang="en-US" sz="1200" dirty="0"/>
          </a:p>
          <a:p>
            <a:r>
              <a:rPr lang="en-US" sz="1200" dirty="0"/>
              <a:t>  FROM payment</a:t>
            </a:r>
          </a:p>
          <a:p>
            <a:r>
              <a:rPr lang="en-US" sz="1200" dirty="0"/>
              <a:t>  GROUP BY mode</a:t>
            </a:r>
          </a:p>
          <a:p>
            <a:r>
              <a:rPr lang="en-US" sz="1200" dirty="0"/>
              <a:t>)</a:t>
            </a:r>
          </a:p>
          <a:p>
            <a:r>
              <a:rPr lang="en-US" sz="1200" dirty="0"/>
              <a:t>SELECT payment.*, </a:t>
            </a:r>
            <a:r>
              <a:rPr lang="en-US" sz="1200" dirty="0" err="1"/>
              <a:t>my.highest_price</a:t>
            </a:r>
            <a:r>
              <a:rPr lang="en-US" sz="1200" dirty="0"/>
              <a:t>, </a:t>
            </a:r>
            <a:r>
              <a:rPr lang="en-US" sz="1200" dirty="0" err="1"/>
              <a:t>my.total_price</a:t>
            </a:r>
            <a:r>
              <a:rPr lang="en-US" sz="1200" dirty="0"/>
              <a:t> </a:t>
            </a:r>
          </a:p>
          <a:p>
            <a:r>
              <a:rPr lang="en-US" sz="1200" dirty="0"/>
              <a:t>FROM payment</a:t>
            </a:r>
          </a:p>
          <a:p>
            <a:r>
              <a:rPr lang="en-US" sz="1200" dirty="0"/>
              <a:t>JOIN </a:t>
            </a:r>
            <a:r>
              <a:rPr lang="en-US" sz="1200" dirty="0" err="1"/>
              <a:t>my_cte</a:t>
            </a:r>
            <a:r>
              <a:rPr lang="en-US" sz="1200" dirty="0"/>
              <a:t> my</a:t>
            </a:r>
          </a:p>
          <a:p>
            <a:r>
              <a:rPr lang="en-US" sz="1200" dirty="0"/>
              <a:t>  ON </a:t>
            </a:r>
            <a:r>
              <a:rPr lang="en-US" sz="1200" dirty="0" err="1"/>
              <a:t>payment.mode</a:t>
            </a:r>
            <a:r>
              <a:rPr lang="en-US" sz="1200" dirty="0"/>
              <a:t> = </a:t>
            </a:r>
            <a:r>
              <a:rPr lang="en-US" sz="1200" dirty="0" err="1"/>
              <a:t>my.mode</a:t>
            </a:r>
            <a:endParaRPr lang="en-US" sz="1200" dirty="0"/>
          </a:p>
          <a:p>
            <a:r>
              <a:rPr lang="en-US" sz="1200" dirty="0"/>
              <a:t>  ORDER BY </a:t>
            </a:r>
            <a:r>
              <a:rPr lang="en-US" sz="1200" dirty="0" err="1"/>
              <a:t>payment.mode</a:t>
            </a:r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4661A6-9F1E-4E0F-8E5F-2E569AE396A6}"/>
              </a:ext>
            </a:extLst>
          </p:cNvPr>
          <p:cNvSpPr txBox="1">
            <a:spLocks/>
          </p:cNvSpPr>
          <p:nvPr/>
        </p:nvSpPr>
        <p:spPr>
          <a:xfrm>
            <a:off x="4049486" y="1480061"/>
            <a:ext cx="4363616" cy="49114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u="sng" dirty="0">
                <a:ea typeface="Adobe Gothic Std B" panose="020B0800000000000000" pitchFamily="34" charset="-128"/>
              </a:rPr>
              <a:t>1.   Example Multiple CTEs</a:t>
            </a:r>
            <a:endParaRPr lang="en-US" sz="5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WITH </a:t>
            </a:r>
            <a:r>
              <a:rPr lang="en-US" sz="1200" dirty="0" err="1">
                <a:ea typeface="Adobe Gothic Std B" panose="020B0800000000000000" pitchFamily="34" charset="-128"/>
              </a:rPr>
              <a:t>my_cp</a:t>
            </a:r>
            <a:r>
              <a:rPr lang="en-US" sz="1200" dirty="0">
                <a:ea typeface="Adobe Gothic Std B" panose="020B0800000000000000" pitchFamily="34" charset="-128"/>
              </a:rPr>
              <a:t> AS 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SELECT  *, AVG(amount) OVER(ORDER BY </a:t>
            </a:r>
            <a:r>
              <a:rPr lang="en-US" sz="1200" dirty="0" err="1">
                <a:ea typeface="Adobe Gothic Std B" panose="020B0800000000000000" pitchFamily="34" charset="-128"/>
              </a:rPr>
              <a:t>p.customer_id</a:t>
            </a:r>
            <a:r>
              <a:rPr lang="en-US" sz="1200" dirty="0">
                <a:ea typeface="Adobe Gothic Std B" panose="020B0800000000000000" pitchFamily="34" charset="-128"/>
              </a:rPr>
              <a:t>) AS "</a:t>
            </a:r>
            <a:r>
              <a:rPr lang="en-US" sz="1200" dirty="0" err="1">
                <a:ea typeface="Adobe Gothic Std B" panose="020B0800000000000000" pitchFamily="34" charset="-128"/>
              </a:rPr>
              <a:t>Average_Price</a:t>
            </a:r>
            <a:r>
              <a:rPr lang="en-US" sz="1200" dirty="0">
                <a:ea typeface="Adobe Gothic Std B" panose="020B0800000000000000" pitchFamily="34" charset="-128"/>
              </a:rPr>
              <a:t>",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COUNT(</a:t>
            </a:r>
            <a:r>
              <a:rPr lang="en-US" sz="1200" dirty="0" err="1">
                <a:ea typeface="Adobe Gothic Std B" panose="020B0800000000000000" pitchFamily="34" charset="-128"/>
              </a:rPr>
              <a:t>address_id</a:t>
            </a:r>
            <a:r>
              <a:rPr lang="en-US" sz="1200" dirty="0">
                <a:ea typeface="Adobe Gothic Std B" panose="020B0800000000000000" pitchFamily="34" charset="-128"/>
              </a:rPr>
              <a:t>) OVER(ORDER BY </a:t>
            </a:r>
            <a:r>
              <a:rPr lang="en-US" sz="1200" dirty="0" err="1">
                <a:ea typeface="Adobe Gothic Std B" panose="020B0800000000000000" pitchFamily="34" charset="-128"/>
              </a:rPr>
              <a:t>c.customer_id</a:t>
            </a:r>
            <a:r>
              <a:rPr lang="en-US" sz="1200" dirty="0">
                <a:ea typeface="Adobe Gothic Std B" panose="020B0800000000000000" pitchFamily="34" charset="-128"/>
              </a:rPr>
              <a:t>) AS "Count"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FROM payment as 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INNER JOIN customer AS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ON </a:t>
            </a:r>
            <a:r>
              <a:rPr lang="en-US" sz="1200" dirty="0" err="1">
                <a:ea typeface="Adobe Gothic Std B" panose="020B0800000000000000" pitchFamily="34" charset="-128"/>
              </a:rPr>
              <a:t>p.customer_id</a:t>
            </a:r>
            <a:r>
              <a:rPr lang="en-US" sz="1200" dirty="0">
                <a:ea typeface="Adobe Gothic Std B" panose="020B0800000000000000" pitchFamily="34" charset="-128"/>
              </a:rPr>
              <a:t> = </a:t>
            </a:r>
            <a:r>
              <a:rPr lang="en-US" sz="1200" dirty="0" err="1">
                <a:ea typeface="Adobe Gothic Std B" panose="020B0800000000000000" pitchFamily="34" charset="-128"/>
              </a:rPr>
              <a:t>c.customer_id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),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err="1">
                <a:ea typeface="Adobe Gothic Std B" panose="020B0800000000000000" pitchFamily="34" charset="-128"/>
              </a:rPr>
              <a:t>my_ca</a:t>
            </a:r>
            <a:r>
              <a:rPr lang="en-US" sz="1200" dirty="0">
                <a:ea typeface="Adobe Gothic Std B" panose="020B0800000000000000" pitchFamily="34" charset="-128"/>
              </a:rPr>
              <a:t> AS 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SELECT 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FROM customer as 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INNER JOIN address AS 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ON </a:t>
            </a:r>
            <a:r>
              <a:rPr lang="en-US" sz="1200" dirty="0" err="1">
                <a:ea typeface="Adobe Gothic Std B" panose="020B0800000000000000" pitchFamily="34" charset="-128"/>
              </a:rPr>
              <a:t>a.address_id</a:t>
            </a:r>
            <a:r>
              <a:rPr lang="en-US" sz="1200" dirty="0">
                <a:ea typeface="Adobe Gothic Std B" panose="020B0800000000000000" pitchFamily="34" charset="-128"/>
              </a:rPr>
              <a:t> = </a:t>
            </a:r>
            <a:r>
              <a:rPr lang="en-US" sz="1200" dirty="0" err="1">
                <a:ea typeface="Adobe Gothic Std B" panose="020B0800000000000000" pitchFamily="34" charset="-128"/>
              </a:rPr>
              <a:t>c.address_id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INNER JOIN country as cc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	ON </a:t>
            </a:r>
            <a:r>
              <a:rPr lang="en-US" sz="1200" dirty="0" err="1">
                <a:ea typeface="Adobe Gothic Std B" panose="020B0800000000000000" pitchFamily="34" charset="-128"/>
              </a:rPr>
              <a:t>cc.city_id</a:t>
            </a:r>
            <a:r>
              <a:rPr lang="en-US" sz="1200" dirty="0">
                <a:ea typeface="Adobe Gothic Std B" panose="020B0800000000000000" pitchFamily="34" charset="-128"/>
              </a:rPr>
              <a:t> = </a:t>
            </a:r>
            <a:r>
              <a:rPr lang="en-US" sz="1200" dirty="0" err="1">
                <a:ea typeface="Adobe Gothic Std B" panose="020B0800000000000000" pitchFamily="34" charset="-128"/>
              </a:rPr>
              <a:t>a.city_id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SELECT </a:t>
            </a:r>
            <a:r>
              <a:rPr lang="en-US" sz="1200" dirty="0" err="1">
                <a:ea typeface="Adobe Gothic Std B" panose="020B0800000000000000" pitchFamily="34" charset="-128"/>
              </a:rPr>
              <a:t>cp.first_name</a:t>
            </a:r>
            <a:r>
              <a:rPr lang="en-US" sz="1200" dirty="0">
                <a:ea typeface="Adobe Gothic Std B" panose="020B0800000000000000" pitchFamily="34" charset="-128"/>
              </a:rPr>
              <a:t>, </a:t>
            </a:r>
            <a:r>
              <a:rPr lang="en-US" sz="1200" dirty="0" err="1">
                <a:ea typeface="Adobe Gothic Std B" panose="020B0800000000000000" pitchFamily="34" charset="-128"/>
              </a:rPr>
              <a:t>cp.last_name</a:t>
            </a:r>
            <a:r>
              <a:rPr lang="en-US" sz="1200" dirty="0">
                <a:ea typeface="Adobe Gothic Std B" panose="020B0800000000000000" pitchFamily="34" charset="-128"/>
              </a:rPr>
              <a:t>, </a:t>
            </a:r>
            <a:r>
              <a:rPr lang="en-US" sz="1200" dirty="0" err="1">
                <a:ea typeface="Adobe Gothic Std B" panose="020B0800000000000000" pitchFamily="34" charset="-128"/>
              </a:rPr>
              <a:t>ca.city</a:t>
            </a:r>
            <a:r>
              <a:rPr lang="en-US" sz="1200" dirty="0">
                <a:ea typeface="Adobe Gothic Std B" panose="020B0800000000000000" pitchFamily="34" charset="-128"/>
              </a:rPr>
              <a:t>, </a:t>
            </a:r>
            <a:r>
              <a:rPr lang="en-US" sz="1200" dirty="0" err="1">
                <a:ea typeface="Adobe Gothic Std B" panose="020B0800000000000000" pitchFamily="34" charset="-128"/>
              </a:rPr>
              <a:t>ca.country</a:t>
            </a:r>
            <a:r>
              <a:rPr lang="en-US" sz="1200" dirty="0">
                <a:ea typeface="Adobe Gothic Std B" panose="020B0800000000000000" pitchFamily="34" charset="-128"/>
              </a:rPr>
              <a:t>, </a:t>
            </a:r>
            <a:r>
              <a:rPr lang="en-US" sz="1200" dirty="0" err="1">
                <a:ea typeface="Adobe Gothic Std B" panose="020B0800000000000000" pitchFamily="34" charset="-128"/>
              </a:rPr>
              <a:t>cp.amount</a:t>
            </a:r>
            <a:endParaRPr lang="en-US" sz="12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a typeface="Adobe Gothic Std B" panose="020B0800000000000000" pitchFamily="34" charset="-128"/>
              </a:rPr>
              <a:t>FROM </a:t>
            </a:r>
            <a:r>
              <a:rPr lang="en-US" sz="1200" dirty="0" err="1">
                <a:ea typeface="Adobe Gothic Std B" panose="020B0800000000000000" pitchFamily="34" charset="-128"/>
              </a:rPr>
              <a:t>my_ca</a:t>
            </a:r>
            <a:r>
              <a:rPr lang="en-US" sz="1200" dirty="0">
                <a:ea typeface="Adobe Gothic Std B" panose="020B0800000000000000" pitchFamily="34" charset="-128"/>
              </a:rPr>
              <a:t> as ca , </a:t>
            </a:r>
            <a:r>
              <a:rPr lang="en-US" sz="1200" dirty="0" err="1">
                <a:ea typeface="Adobe Gothic Std B" panose="020B0800000000000000" pitchFamily="34" charset="-128"/>
              </a:rPr>
              <a:t>my_cp</a:t>
            </a:r>
            <a:r>
              <a:rPr lang="en-US" sz="1200" dirty="0">
                <a:ea typeface="Adobe Gothic Std B" panose="020B0800000000000000" pitchFamily="34" charset="-128"/>
              </a:rPr>
              <a:t> as cp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91BBB-0817-E2C6-5A75-FCEFB88F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FA48E-C4D0-9063-1873-878EDCE6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937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191" y="1558212"/>
            <a:ext cx="10961373" cy="3069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Now You Know All Concepts in SQL! 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  <a:sym typeface="Wingdings" panose="05000000000000000000" pitchFamily="2" charset="2"/>
              </a:rPr>
              <a:t></a:t>
            </a:r>
            <a:b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Nest Step: </a:t>
            </a:r>
            <a:r>
              <a:rPr lang="en-US" dirty="0">
                <a:latin typeface="+mn-lt"/>
                <a:ea typeface="Adobe Gothic Std B" panose="020B0800000000000000" pitchFamily="34" charset="-128"/>
              </a:rPr>
              <a:t>Practice SQL Interview Questions</a:t>
            </a:r>
            <a:br>
              <a:rPr lang="en-US" dirty="0">
                <a:latin typeface="+mn-lt"/>
                <a:ea typeface="Adobe Gothic Std B" panose="020B0800000000000000" pitchFamily="34" charset="-128"/>
              </a:rPr>
            </a:br>
            <a:r>
              <a:rPr lang="en-US" dirty="0">
                <a:latin typeface="+mn-lt"/>
                <a:ea typeface="Adobe Gothic Std B" panose="020B0800000000000000" pitchFamily="34" charset="-128"/>
              </a:rPr>
              <a:t>								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dobe Gothic Std B" panose="020B0800000000000000" pitchFamily="34" charset="-128"/>
                <a:hlinkClick r:id="rId2"/>
              </a:rPr>
              <a:t>Click Here</a:t>
            </a:r>
            <a:r>
              <a:rPr lang="en-US" dirty="0">
                <a:latin typeface="+mn-lt"/>
                <a:ea typeface="Adobe Gothic Std B" panose="020B0800000000000000" pitchFamily="34" charset="-128"/>
              </a:rPr>
              <a:t>	</a:t>
            </a:r>
            <a:endParaRPr lang="en-US" sz="4400" dirty="0"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02E4E-AAD0-B78C-1B74-52A80B682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2" y="4077477"/>
            <a:ext cx="6634066" cy="218336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70188-D3D5-F833-3F2A-30E125A3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E52565-4D57-2111-5DEE-878E2DA4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0759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23AB19-F5A6-F1F7-34C6-9DB2DE2536CE}"/>
              </a:ext>
            </a:extLst>
          </p:cNvPr>
          <p:cNvSpPr txBox="1">
            <a:spLocks/>
          </p:cNvSpPr>
          <p:nvPr/>
        </p:nvSpPr>
        <p:spPr>
          <a:xfrm>
            <a:off x="838200" y="4464390"/>
            <a:ext cx="10515600" cy="2070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Rishabh Mishra</a:t>
            </a:r>
            <a:endParaRPr lang="en-IN" sz="3600" dirty="0">
              <a:latin typeface="Arial Rounded MT Bold" panose="020F070403050403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150492-F98E-F7C3-A062-B4E6EC9E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102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30AD9F-98E9-6AB0-7B7B-4166307E0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1716"/>
            <a:ext cx="12192000" cy="6984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96E9B-425E-0B00-F171-B42108A419A2}"/>
              </a:ext>
            </a:extLst>
          </p:cNvPr>
          <p:cNvSpPr txBox="1"/>
          <p:nvPr/>
        </p:nvSpPr>
        <p:spPr>
          <a:xfrm>
            <a:off x="859970" y="3786770"/>
            <a:ext cx="1019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Instagram: https://www.instagram.com/rishabhnmishra/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4258D-167E-C57D-2988-22B65A4E2686}"/>
              </a:ext>
            </a:extLst>
          </p:cNvPr>
          <p:cNvSpPr txBox="1"/>
          <p:nvPr/>
        </p:nvSpPr>
        <p:spPr>
          <a:xfrm>
            <a:off x="881740" y="4568031"/>
            <a:ext cx="10058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LinkedIn: https://www.linkedin.com/in/rishabhnmishra/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34E7C-3086-A8B4-B2AE-9820501EC12F}"/>
              </a:ext>
            </a:extLst>
          </p:cNvPr>
          <p:cNvSpPr txBox="1"/>
          <p:nvPr/>
        </p:nvSpPr>
        <p:spPr>
          <a:xfrm>
            <a:off x="881739" y="3069378"/>
            <a:ext cx="1047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YouTube: https://www.youtube.com/@RishabhMishraOfficial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06F829-CC81-A6A1-5899-B34A659192E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79" y="3743613"/>
            <a:ext cx="504000" cy="46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594B93-DE79-820C-71A8-163EF62DA64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711" y="4493660"/>
            <a:ext cx="540000" cy="50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C6C263-6620-C283-FAEE-A49D9533E1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52" y="3122774"/>
            <a:ext cx="446315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3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Databases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6607E-F39E-7935-A4B6-F58C46EF869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14" y="1314450"/>
            <a:ext cx="8337972" cy="474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9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A78678-CABE-3F59-5594-15E26AB8E4EB}"/>
              </a:ext>
            </a:extLst>
          </p:cNvPr>
          <p:cNvSpPr/>
          <p:nvPr/>
        </p:nvSpPr>
        <p:spPr>
          <a:xfrm>
            <a:off x="4200669" y="1599217"/>
            <a:ext cx="4968000" cy="360000"/>
          </a:xfrm>
          <a:prstGeom prst="roundRect">
            <a:avLst/>
          </a:prstGeom>
          <a:solidFill>
            <a:srgbClr val="FFDD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150492-F98E-F7C3-A062-B4E6EC9E4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12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34E7C-3086-A8B4-B2AE-9820501EC12F}"/>
              </a:ext>
            </a:extLst>
          </p:cNvPr>
          <p:cNvSpPr txBox="1"/>
          <p:nvPr/>
        </p:nvSpPr>
        <p:spPr>
          <a:xfrm>
            <a:off x="756004" y="5879987"/>
            <a:ext cx="10472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00" dirty="0">
                <a:solidFill>
                  <a:schemeClr val="bg1"/>
                </a:solidFill>
              </a:rPr>
              <a:t>SQL Playlist</a:t>
            </a:r>
            <a:r>
              <a:rPr lang="en-IN" sz="1300" b="1" dirty="0">
                <a:solidFill>
                  <a:schemeClr val="bg1"/>
                </a:solidFill>
              </a:rPr>
              <a:t>: </a:t>
            </a:r>
            <a:r>
              <a:rPr lang="en-IN" sz="1300" dirty="0">
                <a:solidFill>
                  <a:schemeClr val="bg1"/>
                </a:solidFill>
              </a:rPr>
              <a:t>https://youtube.com/playlist?list=PLdOKnrf8EcP17p05q13WXbHO5Z_JfXNpw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C6C263-6620-C283-FAEE-A49D9533E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46" y="1654625"/>
            <a:ext cx="396000" cy="27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FDC04-4B7D-7D5F-2EE6-24BEED28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6176"/>
            <a:ext cx="12192000" cy="1515147"/>
          </a:xfrm>
        </p:spPr>
        <p:txBody>
          <a:bodyPr>
            <a:normAutofit/>
          </a:bodyPr>
          <a:lstStyle/>
          <a:p>
            <a:pPr algn="ctr"/>
            <a:r>
              <a:rPr lang="en-IN" sz="2600" b="1" dirty="0">
                <a:ln w="12700">
                  <a:noFill/>
                </a:ln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PosteramaText-Bold" panose="020B0804020200020000" pitchFamily="34" charset="0"/>
                <a:ea typeface="Segoe UI Black" panose="020B0A02040204020203" pitchFamily="34" charset="0"/>
              </a:rPr>
              <a:t>Watch and learn this complete SQL tutorial on the YouTube channel</a:t>
            </a:r>
            <a:endParaRPr lang="en-IN" sz="2600" dirty="0">
              <a:ln w="12700">
                <a:noFill/>
              </a:ln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PosteramaText-Bold" panose="020B0804020200020000" pitchFamily="34" charset="0"/>
              <a:ea typeface="Segoe UI Black" panose="020B0A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C6526-E340-1E59-A094-5F82C77F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88" y="2330561"/>
            <a:ext cx="6324979" cy="3276000"/>
          </a:xfrm>
          <a:prstGeom prst="rect">
            <a:avLst/>
          </a:prstGeom>
          <a:ln>
            <a:solidFill>
              <a:srgbClr val="FFDD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E2993-5625-5EB7-801D-9E4D6FB40724}"/>
              </a:ext>
            </a:extLst>
          </p:cNvPr>
          <p:cNvSpPr txBox="1"/>
          <p:nvPr/>
        </p:nvSpPr>
        <p:spPr>
          <a:xfrm>
            <a:off x="3048000" y="1603961"/>
            <a:ext cx="62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YouTube: </a:t>
            </a:r>
            <a:r>
              <a:rPr lang="en-IN" dirty="0"/>
              <a:t>https://www.youtube.com/@</a:t>
            </a:r>
            <a:r>
              <a:rPr lang="en-IN" b="1" dirty="0"/>
              <a:t>RishabhMishraOfficial</a:t>
            </a:r>
          </a:p>
        </p:txBody>
      </p:sp>
    </p:spTree>
    <p:extLst>
      <p:ext uri="{BB962C8B-B14F-4D97-AF65-F5344CB8AC3E}">
        <p14:creationId xmlns:p14="http://schemas.microsoft.com/office/powerpoint/2010/main" val="925829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219"/>
            <a:ext cx="10515600" cy="4141561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TYPES, PRIMARY &amp; FOREIGN KEYS, CONSTRAINTS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Hindi-2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CFBDC-3786-5603-EAF4-CF883F81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93F9B-4F26-6CE3-4B9B-FCD4CB0D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348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8820602-967B-AC7D-FA88-FCD585DE8CAE}"/>
              </a:ext>
            </a:extLst>
          </p:cNvPr>
          <p:cNvSpPr/>
          <p:nvPr/>
        </p:nvSpPr>
        <p:spPr>
          <a:xfrm>
            <a:off x="4812119" y="3398868"/>
            <a:ext cx="648000" cy="3272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A4E2B8B-A161-245D-A8E7-5620A10731BE}"/>
              </a:ext>
            </a:extLst>
          </p:cNvPr>
          <p:cNvSpPr/>
          <p:nvPr/>
        </p:nvSpPr>
        <p:spPr>
          <a:xfrm>
            <a:off x="5486776" y="1996046"/>
            <a:ext cx="1029102" cy="3207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27807-F52C-A795-48A8-377CCFCE8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1217"/>
            <a:ext cx="9144000" cy="819465"/>
          </a:xfrm>
        </p:spPr>
        <p:txBody>
          <a:bodyPr>
            <a:normAutofit/>
          </a:bodyPr>
          <a:lstStyle/>
          <a:p>
            <a:r>
              <a:rPr lang="en-IN" sz="4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1C2AA-C4F0-36C5-ED18-13C5D1E9F25C}"/>
              </a:ext>
            </a:extLst>
          </p:cNvPr>
          <p:cNvSpPr txBox="1"/>
          <p:nvPr/>
        </p:nvSpPr>
        <p:spPr>
          <a:xfrm>
            <a:off x="8127014" y="1748412"/>
            <a:ext cx="254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Example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4B60A3-E41D-547A-567A-329EEF6FFA4D}"/>
              </a:ext>
            </a:extLst>
          </p:cNvPr>
          <p:cNvSpPr/>
          <p:nvPr/>
        </p:nvSpPr>
        <p:spPr>
          <a:xfrm>
            <a:off x="1592594" y="3610636"/>
            <a:ext cx="1914255" cy="32182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2EF670-7858-7298-AA37-6FCB6F2E3B1A}"/>
              </a:ext>
            </a:extLst>
          </p:cNvPr>
          <p:cNvSpPr/>
          <p:nvPr/>
        </p:nvSpPr>
        <p:spPr>
          <a:xfrm>
            <a:off x="2232279" y="2986078"/>
            <a:ext cx="636651" cy="259800"/>
          </a:xfrm>
          <a:prstGeom prst="roundRect">
            <a:avLst/>
          </a:prstGeom>
          <a:solidFill>
            <a:srgbClr val="FF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6105E3-6A6B-D110-EE52-B79EA20EB680}"/>
              </a:ext>
            </a:extLst>
          </p:cNvPr>
          <p:cNvSpPr/>
          <p:nvPr/>
        </p:nvSpPr>
        <p:spPr>
          <a:xfrm>
            <a:off x="2138296" y="2444620"/>
            <a:ext cx="836742" cy="279144"/>
          </a:xfrm>
          <a:prstGeom prst="roundRect">
            <a:avLst/>
          </a:prstGeom>
          <a:solidFill>
            <a:srgbClr val="FF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372CFB-8507-677B-AFE8-CF7B7BBEB193}"/>
              </a:ext>
            </a:extLst>
          </p:cNvPr>
          <p:cNvSpPr/>
          <p:nvPr/>
        </p:nvSpPr>
        <p:spPr>
          <a:xfrm>
            <a:off x="1953363" y="1748412"/>
            <a:ext cx="1185384" cy="279144"/>
          </a:xfrm>
          <a:prstGeom prst="roundRect">
            <a:avLst/>
          </a:prstGeom>
          <a:solidFill>
            <a:srgbClr val="FFD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1D5A5-A56F-405A-424C-112F12AF6786}"/>
              </a:ext>
            </a:extLst>
          </p:cNvPr>
          <p:cNvSpPr txBox="1"/>
          <p:nvPr/>
        </p:nvSpPr>
        <p:spPr>
          <a:xfrm>
            <a:off x="757794" y="1664677"/>
            <a:ext cx="3579850" cy="366248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100" b="1" dirty="0"/>
              <a:t>Database</a:t>
            </a:r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C6E00-3DC9-C404-431C-D3844E618897}"/>
              </a:ext>
            </a:extLst>
          </p:cNvPr>
          <p:cNvSpPr txBox="1"/>
          <p:nvPr/>
        </p:nvSpPr>
        <p:spPr>
          <a:xfrm>
            <a:off x="985788" y="2389241"/>
            <a:ext cx="3123863" cy="28018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100" b="1" dirty="0"/>
              <a:t>Tables</a:t>
            </a:r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  <a:p>
            <a:pPr algn="ctr"/>
            <a:endParaRPr lang="en-IN" sz="2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BA8F3-53E3-9AE6-2E2F-25F0EEF956FC}"/>
              </a:ext>
            </a:extLst>
          </p:cNvPr>
          <p:cNvSpPr txBox="1"/>
          <p:nvPr/>
        </p:nvSpPr>
        <p:spPr>
          <a:xfrm>
            <a:off x="1407747" y="2893055"/>
            <a:ext cx="2279943" cy="205099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/>
              <a:t>Data </a:t>
            </a:r>
          </a:p>
          <a:p>
            <a:pPr algn="ctr"/>
            <a:endParaRPr lang="en-IN" sz="2200" b="1" dirty="0"/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(Rows &amp; Columns)</a:t>
            </a:r>
          </a:p>
          <a:p>
            <a:pPr algn="ctr"/>
            <a:endParaRPr lang="en-IN" sz="2200" dirty="0"/>
          </a:p>
          <a:p>
            <a:pPr algn="ctr"/>
            <a:endParaRPr lang="en-IN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7B185D-E362-ECD4-54A6-BFD261A5A8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4"/>
          <a:stretch/>
        </p:blipFill>
        <p:spPr>
          <a:xfrm>
            <a:off x="6096001" y="2474000"/>
            <a:ext cx="5488806" cy="264850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4B75D7-1B8D-BDEE-70DB-9377A014DC73}"/>
              </a:ext>
            </a:extLst>
          </p:cNvPr>
          <p:cNvCxnSpPr>
            <a:cxnSpLocks/>
          </p:cNvCxnSpPr>
          <p:nvPr/>
        </p:nvCxnSpPr>
        <p:spPr>
          <a:xfrm>
            <a:off x="6534539" y="2143125"/>
            <a:ext cx="0" cy="861615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28C13B-55A4-733D-282E-8C68198E0141}"/>
              </a:ext>
            </a:extLst>
          </p:cNvPr>
          <p:cNvCxnSpPr>
            <a:cxnSpLocks/>
          </p:cNvCxnSpPr>
          <p:nvPr/>
        </p:nvCxnSpPr>
        <p:spPr>
          <a:xfrm>
            <a:off x="5486776" y="3568959"/>
            <a:ext cx="716901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35136A-4014-81DD-2130-062204686FB7}"/>
              </a:ext>
            </a:extLst>
          </p:cNvPr>
          <p:cNvSpPr txBox="1"/>
          <p:nvPr/>
        </p:nvSpPr>
        <p:spPr>
          <a:xfrm>
            <a:off x="4759603" y="3363345"/>
            <a:ext cx="1056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2ED762-787D-72CB-316E-C722EA3E70D0}"/>
              </a:ext>
            </a:extLst>
          </p:cNvPr>
          <p:cNvSpPr txBox="1"/>
          <p:nvPr/>
        </p:nvSpPr>
        <p:spPr>
          <a:xfrm>
            <a:off x="5444860" y="1961113"/>
            <a:ext cx="171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Columns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23B4AF-C203-AC25-F1A9-CE0CF80B3F23}"/>
              </a:ext>
            </a:extLst>
          </p:cNvPr>
          <p:cNvSpPr txBox="1"/>
          <p:nvPr/>
        </p:nvSpPr>
        <p:spPr>
          <a:xfrm>
            <a:off x="2039810" y="5552726"/>
            <a:ext cx="120166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RDBMS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E53D2-D200-FFDD-0FFF-F03F03F0F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77941D-5185-7612-54E0-512ACE4D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43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A3348D6E-F4F8-60CC-4535-98D713D9CBB2}"/>
              </a:ext>
            </a:extLst>
          </p:cNvPr>
          <p:cNvSpPr/>
          <p:nvPr/>
        </p:nvSpPr>
        <p:spPr>
          <a:xfrm flipH="1">
            <a:off x="9343169" y="3410338"/>
            <a:ext cx="1638961" cy="53074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Database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BD0A1-C62A-6AE5-389F-61B6CD41D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r="11983"/>
          <a:stretch/>
        </p:blipFill>
        <p:spPr>
          <a:xfrm>
            <a:off x="1043239" y="1315616"/>
            <a:ext cx="8026115" cy="5060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C938A-985A-3E4B-EC0A-698173224015}"/>
              </a:ext>
            </a:extLst>
          </p:cNvPr>
          <p:cNvSpPr txBox="1"/>
          <p:nvPr/>
        </p:nvSpPr>
        <p:spPr>
          <a:xfrm>
            <a:off x="9423919" y="3374965"/>
            <a:ext cx="2540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30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Creating Database &amp;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5"/>
            <a:ext cx="10274559" cy="5092765"/>
          </a:xfrm>
        </p:spPr>
        <p:txBody>
          <a:bodyPr>
            <a:normAutofit fontScale="85000" lnSpcReduction="20000"/>
          </a:bodyPr>
          <a:lstStyle/>
          <a:p>
            <a:r>
              <a:rPr lang="en-IN" sz="3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types</a:t>
            </a:r>
          </a:p>
          <a:p>
            <a:r>
              <a:rPr lang="en-IN" sz="3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Primary &amp; Foreign keys</a:t>
            </a:r>
          </a:p>
          <a:p>
            <a:r>
              <a:rPr lang="en-IN" sz="3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Constraints</a:t>
            </a:r>
          </a:p>
          <a:p>
            <a:r>
              <a:rPr lang="en-IN" sz="35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Commands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CREATE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INSERT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UPDATE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BACKUP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DELETE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ALTER</a:t>
            </a:r>
          </a:p>
          <a:p>
            <a:pPr lvl="1">
              <a:lnSpc>
                <a:spcPct val="120000"/>
              </a:lnSpc>
            </a:pPr>
            <a:r>
              <a:rPr lang="en-IN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DROP, TRUNCATE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3BD34-AE29-A6A0-E7F5-C0AC4272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69A77-41EF-972F-BD77-DFB7AD32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8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595987"/>
            <a:ext cx="10274559" cy="4572098"/>
          </a:xfrm>
        </p:spPr>
        <p:txBody>
          <a:bodyPr>
            <a:normAutofit/>
          </a:bodyPr>
          <a:lstStyle/>
          <a:p>
            <a:r>
              <a:rPr lang="en-US" sz="3600" dirty="0">
                <a:ea typeface="Adobe Gothic Std B" panose="020B0800000000000000" pitchFamily="34" charset="-128"/>
              </a:rPr>
              <a:t>Data type of a column defines what value the column can store in table</a:t>
            </a:r>
          </a:p>
          <a:p>
            <a:r>
              <a:rPr lang="en-US" sz="3600" dirty="0">
                <a:ea typeface="Adobe Gothic Std B" panose="020B0800000000000000" pitchFamily="34" charset="-128"/>
              </a:rPr>
              <a:t>Defined while creating tables in database</a:t>
            </a:r>
          </a:p>
          <a:p>
            <a:r>
              <a:rPr lang="en-US" sz="3600" dirty="0">
                <a:ea typeface="Adobe Gothic Std B" panose="020B0800000000000000" pitchFamily="34" charset="-128"/>
              </a:rPr>
              <a:t>Data types mainly classified into three categories + most used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ea typeface="Adobe Gothic Std B" panose="020B0800000000000000" pitchFamily="34" charset="-128"/>
              </a:rPr>
              <a:t>String: char, varchar, </a:t>
            </a:r>
            <a:r>
              <a:rPr lang="en-US" sz="2100" dirty="0" err="1">
                <a:ea typeface="Adobe Gothic Std B" panose="020B0800000000000000" pitchFamily="34" charset="-128"/>
              </a:rPr>
              <a:t>etc</a:t>
            </a:r>
            <a:endParaRPr lang="en-US" sz="2100" dirty="0">
              <a:ea typeface="Adobe Gothic Std B" panose="020B0800000000000000" pitchFamily="34" charset="-128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ea typeface="Adobe Gothic Std B" panose="020B0800000000000000" pitchFamily="34" charset="-128"/>
              </a:rPr>
              <a:t>Numeric: int, float, bool, </a:t>
            </a:r>
            <a:r>
              <a:rPr lang="en-US" sz="2100" dirty="0" err="1">
                <a:ea typeface="Adobe Gothic Std B" panose="020B0800000000000000" pitchFamily="34" charset="-128"/>
              </a:rPr>
              <a:t>etc</a:t>
            </a:r>
            <a:endParaRPr lang="en-US" sz="2100" dirty="0">
              <a:ea typeface="Adobe Gothic Std B" panose="020B0800000000000000" pitchFamily="34" charset="-128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ea typeface="Adobe Gothic Std B" panose="020B0800000000000000" pitchFamily="34" charset="-128"/>
              </a:rPr>
              <a:t>Date and time: date, datetime, </a:t>
            </a:r>
            <a:r>
              <a:rPr lang="en-US" sz="2100" dirty="0" err="1">
                <a:ea typeface="Adobe Gothic Std B" panose="020B0800000000000000" pitchFamily="34" charset="-128"/>
              </a:rPr>
              <a:t>etc</a:t>
            </a:r>
            <a:endParaRPr lang="en-IN" sz="21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1682-428C-8CD5-39BA-39C76EDB2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46D3-D22D-90D9-D149-33FE9813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03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10563808" cy="4730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Commonly Used data types in SQL: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int: </a:t>
            </a:r>
            <a:r>
              <a:rPr lang="en-US" sz="3000" dirty="0">
                <a:ea typeface="Adobe Gothic Std B" panose="020B0800000000000000" pitchFamily="34" charset="-128"/>
              </a:rPr>
              <a:t>used for the integer value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float:</a:t>
            </a:r>
            <a:r>
              <a:rPr lang="en-US" sz="3000" dirty="0">
                <a:ea typeface="Adobe Gothic Std B" panose="020B0800000000000000" pitchFamily="34" charset="-128"/>
              </a:rPr>
              <a:t> used to specify a decimal point number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bool:</a:t>
            </a:r>
            <a:r>
              <a:rPr lang="en-US" sz="3000" dirty="0">
                <a:ea typeface="Adobe Gothic Std B" panose="020B0800000000000000" pitchFamily="34" charset="-128"/>
              </a:rPr>
              <a:t> used to specify Boolean values true and false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char:</a:t>
            </a:r>
            <a:r>
              <a:rPr lang="en-US" sz="3000" dirty="0">
                <a:ea typeface="Adobe Gothic Std B" panose="020B0800000000000000" pitchFamily="34" charset="-128"/>
              </a:rPr>
              <a:t> fixed length string that can contain numbers, letters, and special characters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varchar:</a:t>
            </a:r>
            <a:r>
              <a:rPr lang="en-US" sz="3000" dirty="0">
                <a:ea typeface="Adobe Gothic Std B" panose="020B0800000000000000" pitchFamily="34" charset="-128"/>
              </a:rPr>
              <a:t> variable length string that can contain numbers, letters, and special characters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date:</a:t>
            </a:r>
            <a:r>
              <a:rPr lang="en-US" sz="3000" dirty="0">
                <a:ea typeface="Adobe Gothic Std B" panose="020B0800000000000000" pitchFamily="34" charset="-128"/>
              </a:rPr>
              <a:t> date format YYYY-MM-DD</a:t>
            </a:r>
          </a:p>
          <a:p>
            <a:pPr>
              <a:lnSpc>
                <a:spcPct val="100000"/>
              </a:lnSpc>
            </a:pPr>
            <a:r>
              <a:rPr lang="en-US" sz="3000" b="1" dirty="0">
                <a:ea typeface="Adobe Gothic Std B" panose="020B0800000000000000" pitchFamily="34" charset="-128"/>
              </a:rPr>
              <a:t>datetime:</a:t>
            </a:r>
            <a:r>
              <a:rPr lang="en-US" sz="3000" dirty="0">
                <a:ea typeface="Adobe Gothic Std B" panose="020B0800000000000000" pitchFamily="34" charset="-128"/>
              </a:rPr>
              <a:t> date &amp; time combination, format is YYYY-MM-DD </a:t>
            </a:r>
            <a:r>
              <a:rPr lang="en-US" sz="3000" dirty="0" err="1">
                <a:ea typeface="Adobe Gothic Std B" panose="020B0800000000000000" pitchFamily="34" charset="-128"/>
              </a:rPr>
              <a:t>hh:mm:ss</a:t>
            </a:r>
            <a:endParaRPr lang="en-US" sz="30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B2CE2-B333-6AF2-9F7B-CF02D652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7DE96-9B90-2616-AB36-E3454A45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50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Primary and Foreign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</a:t>
            </a: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eys: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10563808" cy="4730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Primary key (PK): 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 Primary key is a unique column we set in a table to easily identify and locate data in queries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 table can have only one primary key, which should be unique and NOT NULL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Foreign keys (FK):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 Foreign key is a column used to link two or more tables together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 table can have any number of foreign keys, can contain duplicate and NULL values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C151B-BE59-19A3-A4E0-BCAD4E380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351F-4BC7-E9C6-2EC2-C02E168C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29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chemeClr val="bg1"/>
            </a:gs>
            <a:gs pos="100000">
              <a:srgbClr val="B1B1B1"/>
            </a:gs>
            <a:gs pos="28000">
              <a:schemeClr val="bg1"/>
            </a:gs>
            <a:gs pos="100000">
              <a:schemeClr val="bg2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7807-F52C-A795-48A8-377CCFCE8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6572"/>
            <a:ext cx="9144000" cy="447869"/>
          </a:xfrm>
        </p:spPr>
        <p:txBody>
          <a:bodyPr>
            <a:normAutofit fontScale="90000"/>
          </a:bodyPr>
          <a:lstStyle/>
          <a:p>
            <a:pPr algn="l"/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Complete SQL With Notes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FB88C-73EB-4AEB-AAF1-94BDA3F14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774442"/>
            <a:ext cx="9144000" cy="5756986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Introduction to SQL-What Is SQL &amp; Database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Data Types, Primary-Foreign Keys &amp; Constraints</a:t>
            </a:r>
          </a:p>
          <a:p>
            <a:pPr marL="800100" lvl="1" indent="-342900" algn="l">
              <a:buFont typeface="+mj-lt"/>
              <a:buAutoNum type="alphaLcPeriod"/>
            </a:pPr>
            <a:r>
              <a:rPr lang="en-US" sz="1800" dirty="0"/>
              <a:t> Install </a:t>
            </a:r>
            <a:r>
              <a:rPr lang="en-US" sz="1800" dirty="0" err="1"/>
              <a:t>postgresql</a:t>
            </a:r>
            <a:r>
              <a:rPr lang="en-US" sz="1800" dirty="0"/>
              <a:t> and pgadmin4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Create Table In SQL &amp; Create Database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INSERT UPDATE, DELETE &amp; ALTER Table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SELECT Statement &amp; WHERE Clause with Example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How To Import Excel File (CSV) to SQL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Functions in SQL &amp; String Function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Aggregate Functions – Types &amp; Syntax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Group By and Having Clause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Time Stamp and Extract Function, Date Time Function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SQL JOINS – Types &amp; Syntax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SELF JOIN, UNION &amp; UNION ALL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Subquery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Window Function – Types &amp; Syntax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Case Statement/Expression with examples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 CTE- Common Table Expression with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8F053-1435-9DDE-5C64-3BCD4F07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A008F-15AF-DC27-CDD5-F8498FF8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080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Constraints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514474"/>
            <a:ext cx="10563808" cy="5035617"/>
          </a:xfrm>
        </p:spPr>
        <p:txBody>
          <a:bodyPr>
            <a:normAutofit lnSpcReduction="10000"/>
          </a:bodyPr>
          <a:lstStyle/>
          <a:p>
            <a:r>
              <a:rPr lang="en-US" sz="3000" dirty="0">
                <a:ea typeface="Adobe Gothic Std B" panose="020B0800000000000000" pitchFamily="34" charset="-128"/>
              </a:rPr>
              <a:t>Constraints are used to specify rules for data in a table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This ensures the accuracy and reliability of the data in the table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Constraints can be specified when the table is created with the CREATE TABLE statement, or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after the table is created with the ALTER TABLE statement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ea typeface="Adobe Gothic Std B" panose="020B0800000000000000" pitchFamily="34" charset="-128"/>
              </a:rPr>
              <a:t>CREATE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 (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column1 datatype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column2 datatype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column3 datatype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....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);</a:t>
            </a:r>
            <a:endParaRPr lang="en-US" sz="28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76501-736B-8D9E-CEF1-47EB10878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187B0-2D33-7C2D-740F-3D4C13A2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5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Constraints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85900"/>
            <a:ext cx="10563808" cy="50641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Commonly used constraints in SQL: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NOT NULL - Ensures that a column cannot have a NULL value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UNIQUE - Ensures that all values in a column are different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PRIMARY KEY - A combination of a NOT NULL and UNIQUE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FOREIGN KEY - Prevents actions that would destroy links between tables (used to link multiple tables together)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CHECK - Ensures that the values in a column satisfies a specific condition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DEFAULT - Sets a default value for a column if no value is specified</a:t>
            </a:r>
          </a:p>
          <a:p>
            <a:r>
              <a:rPr lang="en-US" sz="3000" dirty="0">
                <a:ea typeface="Adobe Gothic Std B" panose="020B0800000000000000" pitchFamily="34" charset="-128"/>
              </a:rPr>
              <a:t>CREATE INDEX - Used to create and retrieve data from the database very quickly</a:t>
            </a:r>
          </a:p>
          <a:p>
            <a:pPr marL="0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FE55E-84AA-F2D7-F528-92E4114D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00D07-5BDB-335B-43F3-9C7E3C41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797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4441"/>
            <a:ext cx="10515600" cy="4898571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IN" sz="54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Install </a:t>
            </a:r>
            <a:r>
              <a:rPr lang="en-IN" sz="5400" b="1" dirty="0" err="1">
                <a:solidFill>
                  <a:srgbClr val="FFFF00"/>
                </a:solidFill>
                <a:latin typeface="Arial Rounded MT Bold" panose="020F0704030504030204" pitchFamily="34" charset="0"/>
              </a:rPr>
              <a:t>Postgre</a:t>
            </a:r>
            <a:r>
              <a:rPr lang="en-IN" sz="5400" b="1" dirty="0">
                <a:solidFill>
                  <a:srgbClr val="FFFF00"/>
                </a:solidFill>
                <a:latin typeface="Arial Rounded MT Bold" panose="020F0704030504030204" pitchFamily="34" charset="0"/>
              </a:rPr>
              <a:t> SQL</a:t>
            </a:r>
            <a:b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rgbClr val="00B0F0"/>
                </a:solidFill>
                <a:latin typeface="Arial Rounded MT Bold" panose="020F07040305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(Click Here)</a:t>
            </a:r>
            <a:endParaRPr lang="en-IN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C12FF-2130-D209-9A52-1691D8C73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0AAB6-D7A6-4C41-D80C-B0F9FEB0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2776"/>
            <a:ext cx="10515600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Creating Database &amp; Tables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Hindi-3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733C1-2F8B-8423-E78D-BE92F5AF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005A9-7C06-D614-B272-31263F1F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259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Create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CREATE TABLE statement is used to create a new table in a database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CREATE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column_name1 </a:t>
            </a:r>
            <a:r>
              <a:rPr lang="en-US" sz="2400" b="1" dirty="0">
                <a:ea typeface="Adobe Gothic Std B" panose="020B0800000000000000" pitchFamily="34" charset="-128"/>
              </a:rPr>
              <a:t>datatype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column_name2 </a:t>
            </a:r>
            <a:r>
              <a:rPr lang="en-US" sz="2400" b="1" dirty="0">
                <a:ea typeface="Adobe Gothic Std B" panose="020B0800000000000000" pitchFamily="34" charset="-128"/>
              </a:rPr>
              <a:t>datatype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column_name3 </a:t>
            </a:r>
            <a:r>
              <a:rPr lang="en-US" sz="2400" b="1" dirty="0">
                <a:ea typeface="Adobe Gothic Std B" panose="020B0800000000000000" pitchFamily="34" charset="-128"/>
              </a:rPr>
              <a:t>datatype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constraint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);</a:t>
            </a:r>
          </a:p>
          <a:p>
            <a:pPr>
              <a:lnSpc>
                <a:spcPct val="170000"/>
              </a:lnSpc>
            </a:pPr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ea typeface="Adobe Gothic Std B" panose="020B0800000000000000" pitchFamily="34" charset="-128"/>
              </a:rPr>
              <a:t> CREATE TABLE customer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</a:t>
            </a:r>
            <a:r>
              <a:rPr lang="en-US" sz="2400" dirty="0" err="1">
                <a:ea typeface="Adobe Gothic Std B" panose="020B0800000000000000" pitchFamily="34" charset="-128"/>
              </a:rPr>
              <a:t>CustID</a:t>
            </a:r>
            <a:r>
              <a:rPr lang="en-US" sz="2400" dirty="0">
                <a:ea typeface="Adobe Gothic Std B" panose="020B0800000000000000" pitchFamily="34" charset="-128"/>
              </a:rPr>
              <a:t>  int8 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PRIMARY KEY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</a:t>
            </a:r>
            <a:r>
              <a:rPr lang="en-US" sz="2400" dirty="0" err="1">
                <a:ea typeface="Adobe Gothic Std B" panose="020B0800000000000000" pitchFamily="34" charset="-128"/>
              </a:rPr>
              <a:t>CustName</a:t>
            </a:r>
            <a:r>
              <a:rPr lang="en-US" sz="2400" dirty="0">
                <a:ea typeface="Adobe Gothic Std B" panose="020B0800000000000000" pitchFamily="34" charset="-128"/>
              </a:rPr>
              <a:t>  varchar(50)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NOT NULL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Age  int  </a:t>
            </a:r>
            <a:r>
              <a:rPr lang="en-US" sz="2400" dirty="0">
                <a:solidFill>
                  <a:srgbClr val="FF0000"/>
                </a:solidFill>
                <a:ea typeface="Adobe Gothic Std B" panose="020B0800000000000000" pitchFamily="34" charset="-128"/>
              </a:rPr>
              <a:t>NOT NULL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City  char(50),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Salary  numeric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AD5ED-3DCE-8499-67D1-9D031F70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0C072F-89D1-E2CA-068F-5C3AD96D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196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3" y="1677880"/>
            <a:ext cx="11301274" cy="399513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Insert, Update, Delete </a:t>
            </a:r>
            <a:b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Values in Table</a:t>
            </a:r>
            <a:b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4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+</a:t>
            </a:r>
            <a:b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6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Alter, Drop &amp; Truncate Table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Hindi-4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931EA-74D5-6E03-8BC2-AF3BE9D0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2E05E-2370-02A9-1A42-CF6A8CE5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87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Insert Values In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INSERT INTO statement is used to insert new records in a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INSERT INTO </a:t>
            </a:r>
            <a:r>
              <a:rPr lang="en-US" sz="2400" dirty="0">
                <a:ea typeface="Adobe Gothic Std B" panose="020B0800000000000000" pitchFamily="34" charset="-128"/>
              </a:rPr>
              <a:t>TABLE_NAME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(column1, column2, column3,...</a:t>
            </a:r>
            <a:r>
              <a:rPr lang="en-US" sz="2400" dirty="0" err="1">
                <a:ea typeface="Adobe Gothic Std B" panose="020B0800000000000000" pitchFamily="34" charset="-128"/>
              </a:rPr>
              <a:t>columnN</a:t>
            </a:r>
            <a:r>
              <a:rPr lang="en-US" sz="2400" dirty="0">
                <a:ea typeface="Adobe Gothic Std B" panose="020B0800000000000000" pitchFamily="34" charset="-128"/>
              </a:rPr>
              <a:t>) 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VALUES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(value1, value2, value3,...</a:t>
            </a:r>
            <a:r>
              <a:rPr lang="en-US" sz="2400" dirty="0" err="1">
                <a:ea typeface="Adobe Gothic Std B" panose="020B0800000000000000" pitchFamily="34" charset="-128"/>
              </a:rPr>
              <a:t>valueN</a:t>
            </a:r>
            <a:r>
              <a:rPr lang="en-US" sz="2400" dirty="0">
                <a:ea typeface="Adobe Gothic Std B" panose="020B0800000000000000" pitchFamily="34" charset="-128"/>
              </a:rPr>
              <a:t>);</a:t>
            </a:r>
            <a:endParaRPr lang="en-US" sz="2400" b="1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INSERT INTO customer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</a:t>
            </a:r>
            <a:r>
              <a:rPr lang="en-US" sz="2400" dirty="0" err="1">
                <a:ea typeface="Adobe Gothic Std B" panose="020B0800000000000000" pitchFamily="34" charset="-128"/>
              </a:rPr>
              <a:t>CustID</a:t>
            </a:r>
            <a:r>
              <a:rPr lang="en-US" sz="2400" dirty="0">
                <a:ea typeface="Adobe Gothic Std B" panose="020B0800000000000000" pitchFamily="34" charset="-128"/>
              </a:rPr>
              <a:t>, </a:t>
            </a:r>
            <a:r>
              <a:rPr lang="en-US" sz="2400" dirty="0" err="1">
                <a:ea typeface="Adobe Gothic Std B" panose="020B0800000000000000" pitchFamily="34" charset="-128"/>
              </a:rPr>
              <a:t>CustName</a:t>
            </a:r>
            <a:r>
              <a:rPr lang="en-US" sz="2400" dirty="0">
                <a:ea typeface="Adobe Gothic Std B" panose="020B0800000000000000" pitchFamily="34" charset="-128"/>
              </a:rPr>
              <a:t>, Age, City, Salary)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VALUES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(1, 'Sam', 26, 'Delhi', 9000),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(2, 'Ram', 19, 'Bangalore', 11000),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(3, 'Pam', 31, 'Mumbai', 6000),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(4, 'Jam', 42, 'Pune', 10000);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8DD58-E874-D57C-A9EC-4B001D5B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E1A32-4D76-D9D5-2F70-B6118E19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077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Update Values In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UPDATE command is used to update existing rows in a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UPDATE </a:t>
            </a:r>
            <a:r>
              <a:rPr lang="en-US" sz="2400" dirty="0">
                <a:ea typeface="Adobe Gothic Std B" panose="020B0800000000000000" pitchFamily="34" charset="-128"/>
              </a:rPr>
              <a:t>TABLE_NAME 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SET “Column_name1” = ‘value1’, “Column_name2” = ‘value2’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WHERE “ID” = ‘value’</a:t>
            </a:r>
          </a:p>
          <a:p>
            <a:pPr marL="914400" lvl="2" indent="0">
              <a:buNone/>
            </a:pPr>
            <a:endParaRPr lang="en-US" sz="2400" b="1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UPDATE customer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SET </a:t>
            </a:r>
            <a:r>
              <a:rPr lang="en-US" sz="2400" dirty="0" err="1">
                <a:ea typeface="Adobe Gothic Std B" panose="020B0800000000000000" pitchFamily="34" charset="-128"/>
              </a:rPr>
              <a:t>CustName</a:t>
            </a:r>
            <a:r>
              <a:rPr lang="en-US" sz="2400" dirty="0">
                <a:ea typeface="Adobe Gothic Std B" panose="020B0800000000000000" pitchFamily="34" charset="-128"/>
              </a:rPr>
              <a:t> = '</a:t>
            </a:r>
            <a:r>
              <a:rPr lang="en-US" sz="2400" dirty="0" err="1">
                <a:ea typeface="Adobe Gothic Std B" panose="020B0800000000000000" pitchFamily="34" charset="-128"/>
              </a:rPr>
              <a:t>Xam</a:t>
            </a:r>
            <a:r>
              <a:rPr lang="en-US" sz="2400" dirty="0">
                <a:ea typeface="Adobe Gothic Std B" panose="020B0800000000000000" pitchFamily="34" charset="-128"/>
              </a:rPr>
              <a:t>', Age= 32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WHERE </a:t>
            </a:r>
            <a:r>
              <a:rPr lang="en-US" sz="2400" dirty="0" err="1">
                <a:ea typeface="Adobe Gothic Std B" panose="020B0800000000000000" pitchFamily="34" charset="-128"/>
              </a:rPr>
              <a:t>CustID</a:t>
            </a:r>
            <a:r>
              <a:rPr lang="en-US" sz="2400" dirty="0">
                <a:ea typeface="Adobe Gothic Std B" panose="020B0800000000000000" pitchFamily="34" charset="-128"/>
              </a:rPr>
              <a:t> = 4;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0CC3B-2030-1582-6350-D0430AC3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1B510-5D28-9100-2D70-21C9BB80F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751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ALTER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ALTER TABLE statement is used to add, delete, or modify columns in an existing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ALTER TABLE - ADD Column 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ADD COLUMN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 ;</a:t>
            </a:r>
            <a:endParaRPr lang="en-US" sz="2400" b="1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ALTER TABLE - DROP COLUMN 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DROP COLUMN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;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ALTER TABLE - ALTER/MODIFY COLUMN 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ALTER COLUMN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 datatype;</a:t>
            </a:r>
          </a:p>
          <a:p>
            <a:pPr marL="0" indent="0">
              <a:buNone/>
            </a:pPr>
            <a:endParaRPr lang="en-US" sz="32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FEF10-77A2-2DBE-1B95-4535299B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C89A-ACB8-8001-8D74-F538980C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83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ALTER Table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ADD Column Syntax: </a:t>
            </a:r>
            <a:r>
              <a:rPr lang="en-US" dirty="0">
                <a:ea typeface="Adobe Gothic Std B" panose="020B0800000000000000" pitchFamily="34" charset="-128"/>
              </a:rPr>
              <a:t>Adding new ‘Gender’ column to customer table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>
                <a:ea typeface="Adobe Gothic Std B" panose="020B0800000000000000" pitchFamily="34" charset="-128"/>
              </a:rPr>
              <a:t>customer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ADD COLUMN  </a:t>
            </a:r>
            <a:r>
              <a:rPr lang="en-US" sz="2400" dirty="0">
                <a:ea typeface="Adobe Gothic Std B" panose="020B0800000000000000" pitchFamily="34" charset="-128"/>
              </a:rPr>
              <a:t>Gender varchar(10);</a:t>
            </a:r>
          </a:p>
          <a:p>
            <a:pPr marL="914400" lvl="2" indent="0">
              <a:buNone/>
            </a:pPr>
            <a:endParaRPr lang="en-US" sz="1000" b="1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ALTER/MODIFY COLUMN Syntax: </a:t>
            </a:r>
            <a:r>
              <a:rPr lang="en-US" dirty="0">
                <a:ea typeface="Adobe Gothic Std B" panose="020B0800000000000000" pitchFamily="34" charset="-128"/>
              </a:rPr>
              <a:t>changing Gender column data type from varchar(10) to char(10)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>
                <a:ea typeface="Adobe Gothic Std B" panose="020B0800000000000000" pitchFamily="34" charset="-128"/>
              </a:rPr>
              <a:t>customer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ALTER COLUMN </a:t>
            </a:r>
            <a:r>
              <a:rPr lang="en-US" sz="2400" dirty="0">
                <a:ea typeface="Adobe Gothic Std B" panose="020B0800000000000000" pitchFamily="34" charset="-128"/>
              </a:rPr>
              <a:t>Gender char(10);</a:t>
            </a:r>
          </a:p>
          <a:p>
            <a:pPr marL="914400" lvl="2" indent="0">
              <a:buNone/>
            </a:pPr>
            <a:endParaRPr lang="en-US" sz="10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DROP COLUMN Syntax: </a:t>
            </a:r>
            <a:r>
              <a:rPr lang="en-US" dirty="0">
                <a:ea typeface="Adobe Gothic Std B" panose="020B0800000000000000" pitchFamily="34" charset="-128"/>
              </a:rPr>
              <a:t>Deleting Gender column from customer table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ALTER TABLE </a:t>
            </a:r>
            <a:r>
              <a:rPr lang="en-US" sz="2400" dirty="0">
                <a:ea typeface="Adobe Gothic Std B" panose="020B0800000000000000" pitchFamily="34" charset="-128"/>
              </a:rPr>
              <a:t>customer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DROP COLUMN </a:t>
            </a:r>
            <a:r>
              <a:rPr lang="en-US" sz="2400" dirty="0">
                <a:ea typeface="Adobe Gothic Std B" panose="020B0800000000000000" pitchFamily="34" charset="-128"/>
              </a:rPr>
              <a:t>Gender;</a:t>
            </a:r>
          </a:p>
          <a:p>
            <a:pPr marL="0" indent="0">
              <a:buNone/>
            </a:pPr>
            <a:endParaRPr lang="en-US" sz="32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FEF10-77A2-2DBE-1B95-4535299B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2C89A-ACB8-8001-8D74-F538980CE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696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8219"/>
            <a:ext cx="10515600" cy="4141561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 SQL &amp; DATABASE-INTRODUCTION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0FD27-4AE8-A8AF-1A26-A6978147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SQL By Rishabh Mishra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1510C-CF7C-15EE-9F06-9BF3FA30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115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Delete Values In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DELETE statement is used to delete existing records in a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DELETE </a:t>
            </a:r>
            <a:r>
              <a:rPr lang="en-US" sz="2400" dirty="0">
                <a:ea typeface="Adobe Gothic Std B" panose="020B0800000000000000" pitchFamily="34" charset="-128"/>
              </a:rPr>
              <a:t>FROM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 WHERE condition;</a:t>
            </a:r>
          </a:p>
          <a:p>
            <a:pPr marL="914400" lvl="2" indent="0">
              <a:buNone/>
            </a:pPr>
            <a:endParaRPr lang="en-US" sz="2400" b="1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DELETE FROM customer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WHERE </a:t>
            </a:r>
            <a:r>
              <a:rPr lang="en-US" sz="2400" dirty="0" err="1">
                <a:ea typeface="Adobe Gothic Std B" panose="020B0800000000000000" pitchFamily="34" charset="-128"/>
              </a:rPr>
              <a:t>CustID</a:t>
            </a:r>
            <a:r>
              <a:rPr lang="en-US" sz="2400" dirty="0">
                <a:ea typeface="Adobe Gothic Std B" panose="020B0800000000000000" pitchFamily="34" charset="-128"/>
              </a:rPr>
              <a:t> = 3;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044CC-3BD2-2188-71F9-D8D43EAB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83E6E-5980-4997-8FA9-8D315CFC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5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Drop &amp; Truncate Table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57326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DROP TABLE command deletes a table in the database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DROP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;</a:t>
            </a:r>
          </a:p>
          <a:p>
            <a:pPr marL="914400" lvl="2" indent="0">
              <a:buNone/>
            </a:pPr>
            <a:endParaRPr lang="en-US" sz="2400" b="1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TRUNCATE TABLE command deletes the data inside a table, but not the table itself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TRUNCATE TABLE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;</a:t>
            </a:r>
          </a:p>
          <a:p>
            <a:pPr marL="0" indent="0">
              <a:buNone/>
            </a:pP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5153E-C254-F923-6F89-CD171C60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94B9C-73EF-7A17-F0C3-7A5656CE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215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SELECT &amp; WHERE CLAUSE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Hindi-5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D0AC2-21B7-1AB2-548A-0843DA46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EA3D4-B6AE-0540-CA4C-9F67F0D2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604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Creating a Classroom dataset for practice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CREATE TABLE classroom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    </a:t>
            </a:r>
            <a:r>
              <a:rPr lang="en-US" sz="1600" dirty="0" err="1">
                <a:ea typeface="Adobe Gothic Std B" panose="020B0800000000000000" pitchFamily="34" charset="-128"/>
              </a:rPr>
              <a:t>rollno</a:t>
            </a:r>
            <a:r>
              <a:rPr lang="en-US" sz="1600" dirty="0">
                <a:ea typeface="Adobe Gothic Std B" panose="020B0800000000000000" pitchFamily="34" charset="-128"/>
              </a:rPr>
              <a:t>  int8  </a:t>
            </a:r>
            <a:r>
              <a:rPr lang="en-US" sz="1600" dirty="0">
                <a:solidFill>
                  <a:srgbClr val="FF0000"/>
                </a:solidFill>
                <a:ea typeface="Adobe Gothic Std B" panose="020B0800000000000000" pitchFamily="34" charset="-128"/>
              </a:rPr>
              <a:t>PRIMARY KEY</a:t>
            </a:r>
            <a:r>
              <a:rPr lang="en-US" sz="16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    name  varchar(50) </a:t>
            </a:r>
            <a:r>
              <a:rPr lang="en-US" sz="1600" dirty="0">
                <a:solidFill>
                  <a:srgbClr val="FF0000"/>
                </a:solidFill>
                <a:ea typeface="Adobe Gothic Std B" panose="020B0800000000000000" pitchFamily="34" charset="-128"/>
              </a:rPr>
              <a:t>NOT NULL</a:t>
            </a:r>
            <a:r>
              <a:rPr lang="en-US" sz="16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    house char(12) </a:t>
            </a:r>
            <a:r>
              <a:rPr lang="en-US" sz="1600" dirty="0">
                <a:solidFill>
                  <a:srgbClr val="FF0000"/>
                </a:solidFill>
                <a:ea typeface="Adobe Gothic Std B" panose="020B0800000000000000" pitchFamily="34" charset="-128"/>
              </a:rPr>
              <a:t>NOT NULL</a:t>
            </a:r>
            <a:r>
              <a:rPr lang="en-US" sz="1600" dirty="0">
                <a:ea typeface="Adobe Gothic Std B" panose="020B0800000000000000" pitchFamily="34" charset="-128"/>
              </a:rPr>
              <a:t>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    grade  char(1)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);</a:t>
            </a:r>
          </a:p>
          <a:p>
            <a:pPr marL="914400" lvl="2" indent="0">
              <a:buNone/>
            </a:pPr>
            <a:endParaRPr lang="en-US" sz="16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INSERT INTO classroom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</a:t>
            </a:r>
            <a:r>
              <a:rPr lang="en-US" sz="1600" dirty="0" err="1">
                <a:ea typeface="Adobe Gothic Std B" panose="020B0800000000000000" pitchFamily="34" charset="-128"/>
              </a:rPr>
              <a:t>rollno</a:t>
            </a:r>
            <a:r>
              <a:rPr lang="en-US" sz="1600" dirty="0">
                <a:ea typeface="Adobe Gothic Std B" panose="020B0800000000000000" pitchFamily="34" charset="-128"/>
              </a:rPr>
              <a:t>, name, house, grade)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VALUES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(1, ‘Sam’, ‘Akash’, ‘B’),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(2, ‘Ram’, ‘Agni’, ‘A’),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(3, ‘</a:t>
            </a:r>
            <a:r>
              <a:rPr lang="en-US" sz="1600" dirty="0" err="1">
                <a:ea typeface="Adobe Gothic Std B" panose="020B0800000000000000" pitchFamily="34" charset="-128"/>
              </a:rPr>
              <a:t>Shyam</a:t>
            </a:r>
            <a:r>
              <a:rPr lang="en-US" sz="1600" dirty="0">
                <a:ea typeface="Adobe Gothic Std B" panose="020B0800000000000000" pitchFamily="34" charset="-128"/>
              </a:rPr>
              <a:t>’, ‘Jal’, ’B’),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(4, ‘Sundar’, ‘Agni’, ’A’),</a:t>
            </a:r>
          </a:p>
          <a:p>
            <a:pPr marL="914400" lvl="2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(5, ‘Ram’, ‘</a:t>
            </a:r>
            <a:r>
              <a:rPr lang="en-US" sz="1600" dirty="0" err="1">
                <a:ea typeface="Adobe Gothic Std B" panose="020B0800000000000000" pitchFamily="34" charset="-128"/>
              </a:rPr>
              <a:t>Yayu</a:t>
            </a:r>
            <a:r>
              <a:rPr lang="en-US" sz="1600" dirty="0">
                <a:ea typeface="Adobe Gothic Std B" panose="020B0800000000000000" pitchFamily="34" charset="-128"/>
              </a:rPr>
              <a:t>’, ‘B’);</a:t>
            </a:r>
          </a:p>
          <a:p>
            <a:pPr marL="914400" lvl="2" indent="0">
              <a:buNone/>
            </a:pPr>
            <a:endParaRPr lang="en-US" sz="16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1600" b="1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7C38C-326B-E7F9-3B6B-CC480730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D5176-CC95-2F6B-4521-CFD5DD9F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27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SELECT Statement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SELECT statement is used to select data from a database.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; </a:t>
            </a:r>
          </a:p>
          <a:p>
            <a:pPr marL="914400" lvl="2" indent="0">
              <a:buNone/>
            </a:pPr>
            <a:endParaRPr lang="en-US" sz="2400" b="1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To select all the fields available in the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2400" dirty="0">
                <a:ea typeface="Adobe Gothic Std B" panose="020B0800000000000000" pitchFamily="34" charset="-128"/>
              </a:rPr>
              <a:t>*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; 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To select distinct/unique fields available in the table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DISTINCT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r>
              <a:rPr lang="en-US" sz="2400" dirty="0">
                <a:ea typeface="Adobe Gothic Std B" panose="020B0800000000000000" pitchFamily="34" charset="-128"/>
              </a:rPr>
              <a:t>; 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330A9-459D-037C-8745-424475D1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C5A94-9DC6-A99A-7A89-34EFA507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32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WHERE Clause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The WHERE clause is used to filter records.</a:t>
            </a: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It is used to extract only those records that fulfill a specified condition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WHERE </a:t>
            </a:r>
            <a:r>
              <a:rPr lang="en-US" sz="2400" dirty="0">
                <a:ea typeface="Adobe Gothic Std B" panose="020B0800000000000000" pitchFamily="34" charset="-128"/>
              </a:rPr>
              <a:t>conditions; 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2400" dirty="0">
                <a:ea typeface="Adobe Gothic Std B" panose="020B0800000000000000" pitchFamily="34" charset="-128"/>
              </a:rPr>
              <a:t>name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classroom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WHERE </a:t>
            </a:r>
            <a:r>
              <a:rPr lang="en-US" sz="2400" dirty="0">
                <a:ea typeface="Adobe Gothic Std B" panose="020B0800000000000000" pitchFamily="34" charset="-128"/>
              </a:rPr>
              <a:t>grade=‘A’; 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b="1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C6084-86E3-3818-7F51-B2F5F2F5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3063-7674-1900-FB40-88F0897E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637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Operators</a:t>
            </a: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 SQL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02672"/>
            <a:ext cx="10563808" cy="5147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The SQL reserved words and characters are called operators, which are used with a WHERE clause in a SQL query</a:t>
            </a: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Most used operators: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Adobe Gothic Std B" panose="020B0800000000000000" pitchFamily="34" charset="-128"/>
              </a:rPr>
              <a:t>Arithmetic operators :</a:t>
            </a:r>
            <a:r>
              <a:rPr lang="en-US" dirty="0">
                <a:ea typeface="Adobe Gothic Std B" panose="020B0800000000000000" pitchFamily="34" charset="-128"/>
              </a:rPr>
              <a:t> arithmetic operations on numeric values </a:t>
            </a:r>
            <a:r>
              <a:rPr lang="en-US" sz="2200" dirty="0">
                <a:ea typeface="Adobe Gothic Std B" panose="020B0800000000000000" pitchFamily="34" charset="-128"/>
              </a:rPr>
              <a:t>Example: Addition (+), Subtraction (-), Multiplication (*), Division (/), Modulus (%)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Adobe Gothic Std B" panose="020B0800000000000000" pitchFamily="34" charset="-128"/>
              </a:rPr>
              <a:t>Comparison operators: </a:t>
            </a:r>
            <a:r>
              <a:rPr lang="en-US" dirty="0">
                <a:ea typeface="Adobe Gothic Std B" panose="020B0800000000000000" pitchFamily="34" charset="-128"/>
              </a:rPr>
              <a:t>compare two different data of SQL table</a:t>
            </a:r>
          </a:p>
          <a:p>
            <a:pPr lvl="1"/>
            <a:r>
              <a:rPr lang="en-US" sz="2200" dirty="0">
                <a:ea typeface="Adobe Gothic Std B" panose="020B0800000000000000" pitchFamily="34" charset="-128"/>
              </a:rPr>
              <a:t>Example: Equal (=), Not Equal (!=), Greater Than (&gt;), Greater Than Equals to (&gt;=)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Adobe Gothic Std B" panose="020B0800000000000000" pitchFamily="34" charset="-128"/>
              </a:rPr>
              <a:t>Logical operators: </a:t>
            </a:r>
            <a:r>
              <a:rPr lang="en-US" dirty="0">
                <a:ea typeface="Adobe Gothic Std B" panose="020B0800000000000000" pitchFamily="34" charset="-128"/>
              </a:rPr>
              <a:t>perform the Boolean operations</a:t>
            </a:r>
          </a:p>
          <a:p>
            <a:pPr lvl="1"/>
            <a:r>
              <a:rPr lang="en-US" sz="2200" dirty="0">
                <a:ea typeface="Adobe Gothic Std B" panose="020B0800000000000000" pitchFamily="34" charset="-128"/>
              </a:rPr>
              <a:t>Example: ALL, IN, BETWEEN, LIKE, AND, OR, NOT, ANY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ea typeface="Adobe Gothic Std B" panose="020B0800000000000000" pitchFamily="34" charset="-128"/>
              </a:rPr>
              <a:t>Bitwise operators: </a:t>
            </a:r>
            <a:r>
              <a:rPr lang="en-US" dirty="0">
                <a:ea typeface="Adobe Gothic Std B" panose="020B0800000000000000" pitchFamily="34" charset="-128"/>
              </a:rPr>
              <a:t>perform the bit operations on the Integer values </a:t>
            </a:r>
          </a:p>
          <a:p>
            <a:pPr lvl="1"/>
            <a:r>
              <a:rPr lang="en-US" sz="2200" dirty="0">
                <a:ea typeface="Adobe Gothic Std B" panose="020B0800000000000000" pitchFamily="34" charset="-128"/>
              </a:rPr>
              <a:t>Example: Bitwise AND (&amp;), Bitwise OR(|)</a:t>
            </a:r>
          </a:p>
          <a:p>
            <a:pPr lvl="1"/>
            <a:endParaRPr lang="en-US" sz="22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213F-3D1F-ADCB-365F-C23C4440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74911-4E9B-80A6-8F69-07E01FA4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573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272741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LIMIT Clause</a:t>
            </a:r>
            <a:endParaRPr lang="en-IN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251373"/>
            <a:ext cx="10563808" cy="2508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The LIMIT clause is used to set an upper limit on the number of tuples returned by SQL.</a:t>
            </a:r>
          </a:p>
          <a:p>
            <a:pPr marL="0" indent="0"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Example: </a:t>
            </a:r>
            <a:r>
              <a:rPr lang="en-US" sz="2400" dirty="0">
                <a:ea typeface="Adobe Gothic Std B" panose="020B0800000000000000" pitchFamily="34" charset="-128"/>
              </a:rPr>
              <a:t>below code will return 5 rows of data</a:t>
            </a:r>
            <a:endParaRPr lang="en-US" sz="2400" b="1" dirty="0">
              <a:ea typeface="Adobe Gothic Std B" panose="020B0800000000000000" pitchFamily="34" charset="-128"/>
            </a:endParaRPr>
          </a:p>
          <a:p>
            <a:pPr marL="914400" lvl="2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dirty="0" err="1">
                <a:ea typeface="Adobe Gothic Std B" panose="020B0800000000000000" pitchFamily="34" charset="-128"/>
              </a:rPr>
              <a:t>column_name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table_name</a:t>
            </a:r>
            <a:endParaRPr lang="en-US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LIMIT</a:t>
            </a:r>
            <a:r>
              <a:rPr lang="en-US" dirty="0">
                <a:ea typeface="Adobe Gothic Std B" panose="020B0800000000000000" pitchFamily="34" charset="-128"/>
              </a:rPr>
              <a:t> 5;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CBD76A-E0E9-8E2D-13D3-0E3A4193FCA7}"/>
              </a:ext>
            </a:extLst>
          </p:cNvPr>
          <p:cNvSpPr txBox="1">
            <a:spLocks/>
          </p:cNvSpPr>
          <p:nvPr/>
        </p:nvSpPr>
        <p:spPr>
          <a:xfrm>
            <a:off x="894184" y="3341080"/>
            <a:ext cx="10459616" cy="1296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ORDER BY Clause</a:t>
            </a:r>
            <a:endParaRPr lang="en-IN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828264-D718-E1E8-EFDE-E03576250033}"/>
              </a:ext>
            </a:extLst>
          </p:cNvPr>
          <p:cNvSpPr txBox="1">
            <a:spLocks/>
          </p:cNvSpPr>
          <p:nvPr/>
        </p:nvSpPr>
        <p:spPr>
          <a:xfrm>
            <a:off x="894184" y="4268353"/>
            <a:ext cx="10563808" cy="2508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The ORDER BY is used to sort the result-set in ascending (ASC) or descending order (DESC).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Example: </a:t>
            </a:r>
            <a:r>
              <a:rPr lang="en-US" sz="2400" dirty="0">
                <a:ea typeface="Adobe Gothic Std B" panose="020B0800000000000000" pitchFamily="34" charset="-128"/>
              </a:rPr>
              <a:t>below code will sort the output data by column name in ascending order</a:t>
            </a:r>
            <a:endParaRPr lang="en-US" sz="2400" b="1" dirty="0">
              <a:ea typeface="Adobe Gothic Std B" panose="020B0800000000000000" pitchFamily="34" charset="-128"/>
            </a:endParaRPr>
          </a:p>
          <a:p>
            <a:pPr marL="914400" lvl="2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dirty="0" err="1">
                <a:ea typeface="Adobe Gothic Std B" panose="020B0800000000000000" pitchFamily="34" charset="-128"/>
              </a:rPr>
              <a:t>column_name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table_name</a:t>
            </a:r>
            <a:endParaRPr lang="en-US" dirty="0">
              <a:ea typeface="Adobe Gothic Std B" panose="020B0800000000000000" pitchFamily="34" charset="-128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ORDER BY </a:t>
            </a:r>
            <a:r>
              <a:rPr lang="en-US" dirty="0" err="1">
                <a:ea typeface="Adobe Gothic Std B" panose="020B0800000000000000" pitchFamily="34" charset="-128"/>
              </a:rPr>
              <a:t>column_name</a:t>
            </a:r>
            <a:r>
              <a:rPr lang="en-US" dirty="0">
                <a:ea typeface="Adobe Gothic Std B" panose="020B0800000000000000" pitchFamily="34" charset="-128"/>
              </a:rPr>
              <a:t> e </a:t>
            </a: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ASC</a:t>
            </a:r>
            <a:r>
              <a:rPr lang="en-US" dirty="0">
                <a:ea typeface="Adobe Gothic Std B" panose="020B0800000000000000" pitchFamily="34" charset="-128"/>
              </a:rPr>
              <a:t>; </a:t>
            </a:r>
            <a:endParaRPr lang="en-US" b="1" dirty="0">
              <a:ea typeface="Adobe Gothic Std B" panose="020B0800000000000000" pitchFamily="34" charset="-128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CB9C2-B374-9858-2840-8DDB67F1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1533-763C-0DFB-6834-6C2EFAEE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436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IMPORT CSV FILE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Hindi-6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7AA8C-DF56-5CB8-2D86-26F4BFE3B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D245-7FB7-CDD8-13BD-463C3F5A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301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CSV files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02672"/>
            <a:ext cx="10563808" cy="5147420"/>
          </a:xfrm>
        </p:spPr>
        <p:txBody>
          <a:bodyPr>
            <a:normAutofit/>
          </a:bodyPr>
          <a:lstStyle/>
          <a:p>
            <a:pPr lvl="1"/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👉 </a:t>
            </a:r>
            <a:r>
              <a:rPr lang="en-US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osterama Text" panose="020B0804020200020000" pitchFamily="34" charset="0"/>
              </a:rPr>
              <a:t>customer csv file:</a:t>
            </a:r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: </a:t>
            </a:r>
            <a:r>
              <a:rPr lang="en-US" sz="2800" b="0" i="0" dirty="0">
                <a:effectLst/>
                <a:latin typeface="Posterama Text" panose="020B0804020200020000" pitchFamily="34" charset="0"/>
                <a:hlinkClick r:id="rId2"/>
              </a:rPr>
              <a:t>https://bit.ly/3KLPb2P</a:t>
            </a:r>
            <a:r>
              <a:rPr lang="en-US" sz="2800" dirty="0">
                <a:solidFill>
                  <a:srgbClr val="F1F1F1"/>
                </a:solidFill>
                <a:latin typeface="Posterama Text" panose="020B0804020200020000" pitchFamily="34" charset="0"/>
              </a:rPr>
              <a:t> </a:t>
            </a:r>
            <a:endParaRPr lang="en-US" sz="2800" b="0" i="0" dirty="0">
              <a:solidFill>
                <a:srgbClr val="F1F1F1"/>
              </a:solidFill>
              <a:effectLst/>
              <a:latin typeface="Posterama Text" panose="020B0804020200020000" pitchFamily="34" charset="0"/>
            </a:endParaRPr>
          </a:p>
          <a:p>
            <a:pPr lvl="1"/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👉 </a:t>
            </a:r>
            <a:r>
              <a:rPr lang="en-US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osterama Text" panose="020B0804020200020000" pitchFamily="34" charset="0"/>
              </a:rPr>
              <a:t>payment csv file:</a:t>
            </a:r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: </a:t>
            </a:r>
            <a:r>
              <a:rPr lang="en-US" sz="2800" b="0" i="0" dirty="0">
                <a:effectLst/>
                <a:latin typeface="Posterama Text" panose="020B0804020200020000" pitchFamily="34" charset="0"/>
                <a:hlinkClick r:id="rId3"/>
              </a:rPr>
              <a:t>https://bit.ly/41kIYjW</a:t>
            </a:r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 </a:t>
            </a:r>
            <a:endParaRPr lang="en-US" sz="3600" dirty="0">
              <a:latin typeface="Posterama Text" panose="020B0804020200020000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213F-3D1F-ADCB-365F-C23C4440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74911-4E9B-80A6-8F69-07E01FA4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202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7807-F52C-A795-48A8-377CCFCE8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4483"/>
            <a:ext cx="9144000" cy="965717"/>
          </a:xfrm>
        </p:spPr>
        <p:txBody>
          <a:bodyPr>
            <a:normAutofit/>
          </a:bodyPr>
          <a:lstStyle/>
          <a:p>
            <a:pPr algn="l"/>
            <a:r>
              <a:rPr lang="en-IN" sz="4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Introduction to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FB88C-73EB-4AEB-AAF1-94BDA3F143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60575"/>
            <a:ext cx="9144000" cy="4054475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What is SQL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It’s applications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SQL v/s NoSQL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Types of SQL Commands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What is Database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dirty="0"/>
              <a:t>Excel v/s Database in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8F053-1435-9DDE-5C64-3BCD4F07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A008F-15AF-DC27-CDD5-F8498FF8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85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STRING FUNCTION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Hindi-7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F5508-7EF2-A1E3-61E0-991A61BC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3F2F0-3459-E649-1F60-EE4536D0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093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Functions In SQL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287262"/>
            <a:ext cx="10563808" cy="5262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Functions in SQL are the database objects that contains a set of SQL statements to perform a specific task. A function accepts input parameters, perform actions, and then return the result.</a:t>
            </a:r>
          </a:p>
          <a:p>
            <a:pPr marL="0" indent="0">
              <a:buNone/>
            </a:pPr>
            <a:r>
              <a:rPr lang="en-US" sz="3200" b="1" dirty="0">
                <a:ea typeface="Adobe Gothic Std B" panose="020B0800000000000000" pitchFamily="34" charset="-128"/>
              </a:rPr>
              <a:t>Types of Function: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ea typeface="Adobe Gothic Std B" panose="020B0800000000000000" pitchFamily="34" charset="-128"/>
              </a:rPr>
              <a:t>System Defined Function : these are built-in functions</a:t>
            </a:r>
          </a:p>
          <a:p>
            <a:pPr lvl="2"/>
            <a:r>
              <a:rPr lang="en-US" sz="2800" dirty="0">
                <a:ea typeface="Adobe Gothic Std B" panose="020B0800000000000000" pitchFamily="34" charset="-128"/>
              </a:rPr>
              <a:t>Example: rand(), round(), upper(), lower(), count(), sum(), avg(), max(), </a:t>
            </a:r>
            <a:r>
              <a:rPr lang="en-US" sz="2800" dirty="0" err="1">
                <a:ea typeface="Adobe Gothic Std B" panose="020B0800000000000000" pitchFamily="34" charset="-128"/>
              </a:rPr>
              <a:t>etc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ea typeface="Adobe Gothic Std B" panose="020B0800000000000000" pitchFamily="34" charset="-128"/>
              </a:rPr>
              <a:t>User-Defined Function : Once you define a function, you can call it in the same way as the built-in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0F446-3AAD-5F90-67B8-503CCACA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E10C9-221B-7581-DE64-833AB2E8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0472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Most Used String </a:t>
            </a: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Functions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String functions are used to perform an operation on input string and return an output string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UPPER() </a:t>
            </a:r>
            <a:r>
              <a:rPr lang="en-US" sz="2000" dirty="0">
                <a:ea typeface="Adobe Gothic Std B" panose="020B0800000000000000" pitchFamily="34" charset="-128"/>
              </a:rPr>
              <a:t>converts the value of a field to uppercase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LOWER() </a:t>
            </a:r>
            <a:r>
              <a:rPr lang="en-US" sz="2000" dirty="0">
                <a:ea typeface="Adobe Gothic Std B" panose="020B0800000000000000" pitchFamily="34" charset="-128"/>
              </a:rPr>
              <a:t>converts the value of a field to lowercase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LENGTH() </a:t>
            </a:r>
            <a:r>
              <a:rPr lang="en-US" sz="2000" dirty="0">
                <a:ea typeface="Adobe Gothic Std B" panose="020B0800000000000000" pitchFamily="34" charset="-128"/>
              </a:rPr>
              <a:t>returns the length of the value in a text field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SUBSTRING() </a:t>
            </a:r>
            <a:r>
              <a:rPr lang="en-US" sz="2000" dirty="0">
                <a:ea typeface="Adobe Gothic Std B" panose="020B0800000000000000" pitchFamily="34" charset="-128"/>
              </a:rPr>
              <a:t>extracts a substring from a string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NOW() </a:t>
            </a:r>
            <a:r>
              <a:rPr lang="en-US" sz="2000" dirty="0">
                <a:ea typeface="Adobe Gothic Std B" panose="020B0800000000000000" pitchFamily="34" charset="-128"/>
              </a:rPr>
              <a:t>returns the current system date and time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FORMAT() </a:t>
            </a:r>
            <a:r>
              <a:rPr lang="en-US" sz="2000" dirty="0">
                <a:ea typeface="Adobe Gothic Std B" panose="020B0800000000000000" pitchFamily="34" charset="-128"/>
              </a:rPr>
              <a:t>used to set the format of a field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CONCAT() </a:t>
            </a:r>
            <a:r>
              <a:rPr lang="en-US" sz="2000" dirty="0">
                <a:ea typeface="Adobe Gothic Std B" panose="020B0800000000000000" pitchFamily="34" charset="-128"/>
              </a:rPr>
              <a:t>adds two or more strings together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REPLACE() </a:t>
            </a:r>
            <a:r>
              <a:rPr lang="en-US" sz="2000" dirty="0">
                <a:ea typeface="Adobe Gothic Std B" panose="020B0800000000000000" pitchFamily="34" charset="-128"/>
              </a:rPr>
              <a:t>Replaces all occurrences of a substring within a string, with a new substring</a:t>
            </a:r>
          </a:p>
          <a:p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TRIM() </a:t>
            </a:r>
            <a:r>
              <a:rPr lang="en-US" sz="2000" dirty="0">
                <a:ea typeface="Adobe Gothic Std B" panose="020B0800000000000000" pitchFamily="34" charset="-128"/>
              </a:rPr>
              <a:t>removes leading and trailing spaces (or other specified characters) from a string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2F0EC-C1B0-8FF3-4456-222688B5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10BE0-1D3A-0306-42EA-034BC84E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140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AGGREGATE FUNCTION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Hindi-8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3EA78-E04C-56F5-85BF-18ABC568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133E5-669F-7288-BF5D-7D87C751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4184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Most Used Aggregate </a:t>
            </a: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Functions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Aggregate function performs a calculation on multiple values and returns a single value. 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And Aggregate </a:t>
            </a:r>
            <a:r>
              <a:rPr lang="en-US" dirty="0" err="1">
                <a:ea typeface="Adobe Gothic Std B" panose="020B0800000000000000" pitchFamily="34" charset="-128"/>
              </a:rPr>
              <a:t>functiona</a:t>
            </a:r>
            <a:r>
              <a:rPr lang="en-US" dirty="0">
                <a:ea typeface="Adobe Gothic Std B" panose="020B0800000000000000" pitchFamily="34" charset="-128"/>
              </a:rPr>
              <a:t> are often used with GROUP BY &amp; SELECT statement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COUNT() </a:t>
            </a:r>
            <a:r>
              <a:rPr lang="en-US" sz="2400" dirty="0">
                <a:ea typeface="Adobe Gothic Std B" panose="020B0800000000000000" pitchFamily="34" charset="-128"/>
              </a:rPr>
              <a:t>returns number of values 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SUM() </a:t>
            </a:r>
            <a:r>
              <a:rPr lang="en-US" sz="2400" dirty="0">
                <a:ea typeface="Adobe Gothic Std B" panose="020B0800000000000000" pitchFamily="34" charset="-128"/>
              </a:rPr>
              <a:t>returns sum of all values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AVG() </a:t>
            </a:r>
            <a:r>
              <a:rPr lang="en-US" sz="2400" dirty="0">
                <a:ea typeface="Adobe Gothic Std B" panose="020B0800000000000000" pitchFamily="34" charset="-128"/>
              </a:rPr>
              <a:t>returns average value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MAX() </a:t>
            </a:r>
            <a:r>
              <a:rPr lang="en-US" sz="2400" dirty="0">
                <a:ea typeface="Adobe Gothic Std B" panose="020B0800000000000000" pitchFamily="34" charset="-128"/>
              </a:rPr>
              <a:t>returns maximum value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MIN() </a:t>
            </a:r>
            <a:r>
              <a:rPr lang="en-US" sz="2400" dirty="0">
                <a:ea typeface="Adobe Gothic Std B" panose="020B0800000000000000" pitchFamily="34" charset="-128"/>
              </a:rPr>
              <a:t>returns minimum value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ROUND() </a:t>
            </a:r>
            <a:r>
              <a:rPr lang="en-US" sz="2400" dirty="0">
                <a:ea typeface="Adobe Gothic Std B" panose="020B0800000000000000" pitchFamily="34" charset="-128"/>
              </a:rPr>
              <a:t>Rounds a number to a specified number of decimal places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532E4-1BCA-DE83-5B48-4715D278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C0AC-6E48-6689-E407-729FEBB1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47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GROUP BY &amp; HAVING CLAUSE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Hindi-9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51E49-D71C-1D2D-CFBF-C0833182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4FDF-83D6-F78A-D223-AF4E62CB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61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GROUP BY Statement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The GROUP BY statement group rows that have the same values into summary rows.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It is often used with aggregate functions (COUNT(), MAX(), MIN(), SUM(), AVG()) to group the result-set by one or more columns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b="1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GROUP BY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(s); </a:t>
            </a:r>
          </a:p>
          <a:p>
            <a:pPr marL="914400" lvl="2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</a:t>
            </a:r>
            <a:r>
              <a:rPr lang="en-US" sz="2400" dirty="0">
                <a:ea typeface="Adobe Gothic Std B" panose="020B0800000000000000" pitchFamily="34" charset="-128"/>
              </a:rPr>
              <a:t> mode, SUM(amount) AS total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payment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GROUP BY </a:t>
            </a:r>
            <a:r>
              <a:rPr lang="en-US" sz="2400" dirty="0">
                <a:ea typeface="Adobe Gothic Std B" panose="020B0800000000000000" pitchFamily="34" charset="-128"/>
              </a:rPr>
              <a:t>mode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F5761-4C7A-1CC8-0B5E-6575BC90A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DDD10-2B51-6A0B-2863-62620F6B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973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HAVING Clause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The </a:t>
            </a:r>
            <a:r>
              <a:rPr lang="en-US" b="1" dirty="0">
                <a:ea typeface="Adobe Gothic Std B" panose="020B0800000000000000" pitchFamily="34" charset="-128"/>
              </a:rPr>
              <a:t>HAVING </a:t>
            </a:r>
            <a:r>
              <a:rPr lang="en-US" dirty="0">
                <a:ea typeface="Adobe Gothic Std B" panose="020B0800000000000000" pitchFamily="34" charset="-128"/>
              </a:rPr>
              <a:t>clause is used to apply a filter on the result of </a:t>
            </a:r>
            <a:r>
              <a:rPr lang="en-US" b="1" dirty="0">
                <a:ea typeface="Adobe Gothic Std B" panose="020B0800000000000000" pitchFamily="34" charset="-128"/>
              </a:rPr>
              <a:t>GROUP BY </a:t>
            </a:r>
            <a:r>
              <a:rPr lang="en-US" dirty="0">
                <a:ea typeface="Adobe Gothic Std B" panose="020B0800000000000000" pitchFamily="34" charset="-128"/>
              </a:rPr>
              <a:t>based on the specified condition.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The </a:t>
            </a:r>
            <a:r>
              <a:rPr lang="en-US" b="1" dirty="0">
                <a:ea typeface="Adobe Gothic Std B" panose="020B0800000000000000" pitchFamily="34" charset="-128"/>
              </a:rPr>
              <a:t>WHERE</a:t>
            </a:r>
            <a:r>
              <a:rPr lang="en-US" dirty="0">
                <a:ea typeface="Adobe Gothic Std B" panose="020B0800000000000000" pitchFamily="34" charset="-128"/>
              </a:rPr>
              <a:t> clause places conditions on the selected columns, whereas the </a:t>
            </a:r>
            <a:r>
              <a:rPr lang="en-US" b="1" dirty="0">
                <a:ea typeface="Adobe Gothic Std B" panose="020B0800000000000000" pitchFamily="34" charset="-128"/>
              </a:rPr>
              <a:t>HAVING </a:t>
            </a:r>
            <a:r>
              <a:rPr lang="en-US" dirty="0">
                <a:ea typeface="Adobe Gothic Std B" panose="020B0800000000000000" pitchFamily="34" charset="-128"/>
              </a:rPr>
              <a:t>clause places conditions on groups created by the </a:t>
            </a:r>
            <a:r>
              <a:rPr lang="en-US" b="1" dirty="0">
                <a:ea typeface="Adobe Gothic Std B" panose="020B0800000000000000" pitchFamily="34" charset="-128"/>
              </a:rPr>
              <a:t>GROUP BY </a:t>
            </a:r>
            <a:r>
              <a:rPr lang="en-US" dirty="0">
                <a:ea typeface="Adobe Gothic Std B" panose="020B0800000000000000" pitchFamily="34" charset="-128"/>
              </a:rPr>
              <a:t>clause</a:t>
            </a: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</a:t>
            </a: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b="1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table_name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WHERE</a:t>
            </a: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 </a:t>
            </a:r>
            <a:r>
              <a:rPr lang="en-US" sz="2400" dirty="0">
                <a:ea typeface="Adobe Gothic Std B" panose="020B0800000000000000" pitchFamily="34" charset="-128"/>
              </a:rPr>
              <a:t>condition(s)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GROUP BY </a:t>
            </a:r>
            <a:r>
              <a:rPr lang="en-US" sz="2400" dirty="0" err="1">
                <a:ea typeface="Adobe Gothic Std B" panose="020B0800000000000000" pitchFamily="34" charset="-128"/>
              </a:rPr>
              <a:t>column_name</a:t>
            </a:r>
            <a:r>
              <a:rPr lang="en-US" sz="2400" dirty="0">
                <a:ea typeface="Adobe Gothic Std B" panose="020B0800000000000000" pitchFamily="34" charset="-128"/>
              </a:rPr>
              <a:t>(s)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HAVING</a:t>
            </a:r>
            <a:r>
              <a:rPr lang="en-US" sz="2400" dirty="0">
                <a:ea typeface="Adobe Gothic Std B" panose="020B0800000000000000" pitchFamily="34" charset="-128"/>
              </a:rPr>
              <a:t> condition(s)</a:t>
            </a: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SELECT mode, COUNT(amount) AS total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FROM payment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GROUP BY </a:t>
            </a:r>
            <a:r>
              <a:rPr lang="en-US" sz="2400" dirty="0">
                <a:ea typeface="Adobe Gothic Std B" panose="020B0800000000000000" pitchFamily="34" charset="-128"/>
              </a:rPr>
              <a:t>mode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HAVING </a:t>
            </a:r>
            <a:r>
              <a:rPr lang="en-US" sz="2400" dirty="0">
                <a:ea typeface="Adobe Gothic Std B" panose="020B0800000000000000" pitchFamily="34" charset="-128"/>
              </a:rPr>
              <a:t>COUNT(amount) &gt;= 3</a:t>
            </a:r>
          </a:p>
          <a:p>
            <a:pPr marL="914400" lvl="2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ORDER BY total DESC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ACF1C-CFF9-503B-EA60-B092C950D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C452C-45A5-2CF4-D349-EE837FA2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35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 Assignment: 01</a:t>
            </a:r>
            <a:endParaRPr lang="en-IN" b="1" dirty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b="1" dirty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marL="0" indent="0" algn="ctr">
              <a:buNone/>
            </a:pPr>
            <a:endParaRPr lang="en-US" sz="4000" b="1" dirty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Order of execution in SQL: </a:t>
            </a:r>
            <a:endParaRPr lang="en-US" sz="3200" b="1" dirty="0">
              <a:solidFill>
                <a:schemeClr val="bg1"/>
              </a:solidFill>
              <a:ea typeface="Adobe Gothic Std B" panose="020B0800000000000000" pitchFamily="34" charset="-128"/>
            </a:endParaRPr>
          </a:p>
          <a:p>
            <a:pPr marL="0" indent="0" algn="ctr">
              <a:buNone/>
            </a:pPr>
            <a:r>
              <a:rPr lang="en-US" sz="32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SELECT, FROM, WHERE, GROUP BY, HAVING, ORDER BY, LIMIT</a:t>
            </a:r>
          </a:p>
          <a:p>
            <a:pPr marL="0" indent="0" algn="ctr">
              <a:buNone/>
            </a:pPr>
            <a:r>
              <a:rPr lang="en-US" sz="66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?</a:t>
            </a:r>
          </a:p>
          <a:p>
            <a:pPr marL="0" indent="0" algn="ctr">
              <a:buNone/>
            </a:pPr>
            <a:r>
              <a:rPr lang="en-US" sz="3600" b="1" dirty="0">
                <a:solidFill>
                  <a:srgbClr val="FFC000"/>
                </a:solidFill>
                <a:ea typeface="Adobe Gothic Std B" panose="020B0800000000000000" pitchFamily="34" charset="-128"/>
              </a:rPr>
              <a:t>Answer in video’s comment 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FFC000"/>
                </a:solidFill>
                <a:ea typeface="Adobe Gothic Std B" panose="020B0800000000000000" pitchFamily="34" charset="-128"/>
              </a:rPr>
              <a:t>(no cheating)</a:t>
            </a:r>
            <a:endParaRPr lang="en-US" sz="1400" b="1" dirty="0">
              <a:solidFill>
                <a:srgbClr val="FFC000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01943-F240-DC17-EDAA-D6F2414E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EC875-E122-6436-D619-E6EE74A10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814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TIMESTAMPS &amp; EXTRACT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Hindi-10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90091-0DB4-D121-E088-2D082F1B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0992A-18F8-E640-A408-161C5EFB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04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SQL?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FBB0EE-6BE0-D3C9-005C-321F257C115E}"/>
              </a:ext>
            </a:extLst>
          </p:cNvPr>
          <p:cNvSpPr txBox="1">
            <a:spLocks/>
          </p:cNvSpPr>
          <p:nvPr/>
        </p:nvSpPr>
        <p:spPr>
          <a:xfrm>
            <a:off x="894184" y="1483562"/>
            <a:ext cx="10459616" cy="22597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dobe Gothic Std B" panose="020B0800000000000000" pitchFamily="34" charset="-128"/>
              </a:rPr>
              <a:t>SQL (Structured Query Language) is a programming language used to interact with database</a:t>
            </a:r>
            <a:endParaRPr lang="en-IN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04B1B-4142-711B-BE16-0850C6A4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26" y="4002336"/>
            <a:ext cx="2166747" cy="21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TIMESTAMP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The </a:t>
            </a:r>
            <a:r>
              <a:rPr lang="en-US" sz="3600" b="1" dirty="0">
                <a:ea typeface="Adobe Gothic Std B" panose="020B0800000000000000" pitchFamily="34" charset="-128"/>
              </a:rPr>
              <a:t>TIMESTAMP</a:t>
            </a:r>
            <a:r>
              <a:rPr lang="en-US" sz="3600" dirty="0">
                <a:ea typeface="Adobe Gothic Std B" panose="020B0800000000000000" pitchFamily="34" charset="-128"/>
              </a:rPr>
              <a:t> data type is used for values that contain both date and time parts</a:t>
            </a:r>
          </a:p>
          <a:p>
            <a:pPr marL="0" indent="0">
              <a:buNone/>
            </a:pPr>
            <a:endParaRPr lang="en-US" sz="1200" dirty="0">
              <a:ea typeface="Adobe Gothic Std B" panose="020B0800000000000000" pitchFamily="34" charset="-128"/>
            </a:endParaRPr>
          </a:p>
          <a:p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TIME </a:t>
            </a:r>
            <a:r>
              <a:rPr lang="en-US" sz="3200" dirty="0">
                <a:ea typeface="Adobe Gothic Std B" panose="020B0800000000000000" pitchFamily="34" charset="-128"/>
              </a:rPr>
              <a:t>contains only time, format HH:MI:SS</a:t>
            </a:r>
          </a:p>
          <a:p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DATE </a:t>
            </a:r>
            <a:r>
              <a:rPr lang="en-US" sz="3200" dirty="0">
                <a:ea typeface="Adobe Gothic Std B" panose="020B0800000000000000" pitchFamily="34" charset="-128"/>
              </a:rPr>
              <a:t>contains on date, format YYYY-MM-DD</a:t>
            </a:r>
          </a:p>
          <a:p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YEAR </a:t>
            </a:r>
            <a:r>
              <a:rPr lang="en-US" sz="3200" dirty="0">
                <a:ea typeface="Adobe Gothic Std B" panose="020B0800000000000000" pitchFamily="34" charset="-128"/>
              </a:rPr>
              <a:t>contains on year, format YYYY or YY</a:t>
            </a:r>
          </a:p>
          <a:p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TIMESTAMP </a:t>
            </a:r>
            <a:r>
              <a:rPr lang="en-US" sz="3200" dirty="0">
                <a:ea typeface="Adobe Gothic Std B" panose="020B0800000000000000" pitchFamily="34" charset="-128"/>
              </a:rPr>
              <a:t>contains date and time, format YYYY-MM-DD HH:MI:SS</a:t>
            </a:r>
          </a:p>
          <a:p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TIMESTAMPTZ </a:t>
            </a:r>
            <a:r>
              <a:rPr lang="en-US" sz="3200" dirty="0">
                <a:ea typeface="Adobe Gothic Std B" panose="020B0800000000000000" pitchFamily="34" charset="-128"/>
              </a:rPr>
              <a:t>contains date, time and time zone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4437C-6661-9BBD-2ACB-744D1F25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BFA7D-9C47-5427-FDCA-A1D41B7B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12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TIMESTAMP functions/operators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900" dirty="0">
                <a:ea typeface="Adobe Gothic Std B" panose="020B0800000000000000" pitchFamily="34" charset="-128"/>
              </a:rPr>
              <a:t>Below are the TIMESTAMP functions and operators in SQL:</a:t>
            </a:r>
          </a:p>
          <a:p>
            <a:pPr marL="0" indent="0">
              <a:buNone/>
            </a:pPr>
            <a:endParaRPr lang="en-US" sz="1200" dirty="0">
              <a:ea typeface="Adobe Gothic Std B" panose="020B0800000000000000" pitchFamily="34" charset="-128"/>
            </a:endParaRPr>
          </a:p>
          <a:p>
            <a:r>
              <a:rPr lang="en-US" sz="3200" dirty="0">
                <a:ea typeface="Adobe Gothic Std B" panose="020B0800000000000000" pitchFamily="34" charset="-128"/>
              </a:rPr>
              <a:t>SHOW </a:t>
            </a:r>
            <a:r>
              <a:rPr lang="en-US" sz="3200" dirty="0">
                <a:solidFill>
                  <a:srgbClr val="00B0F0"/>
                </a:solidFill>
                <a:ea typeface="Adobe Gothic Std B" panose="020B0800000000000000" pitchFamily="34" charset="-128"/>
              </a:rPr>
              <a:t>TIMEZONE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>
                <a:solidFill>
                  <a:srgbClr val="00B0F0"/>
                </a:solidFill>
                <a:ea typeface="Adobe Gothic Std B" panose="020B0800000000000000" pitchFamily="34" charset="-128"/>
              </a:rPr>
              <a:t>NOW()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>
                <a:solidFill>
                  <a:srgbClr val="00B0F0"/>
                </a:solidFill>
                <a:ea typeface="Adobe Gothic Std B" panose="020B0800000000000000" pitchFamily="34" charset="-128"/>
              </a:rPr>
              <a:t>TIMEOFDAY()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>
                <a:solidFill>
                  <a:srgbClr val="00B0F0"/>
                </a:solidFill>
                <a:ea typeface="Adobe Gothic Std B" panose="020B0800000000000000" pitchFamily="34" charset="-128"/>
              </a:rPr>
              <a:t>CURRENT_TIME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>
                <a:solidFill>
                  <a:srgbClr val="00B0F0"/>
                </a:solidFill>
                <a:ea typeface="Adobe Gothic Std B" panose="020B0800000000000000" pitchFamily="34" charset="-128"/>
              </a:rPr>
              <a:t>CURRENT_DATE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071CD9-5DF1-90B8-8C54-C206D739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3A967-3B1D-FA9F-34B1-A867550F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13550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EXTRACT Function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3" y="1367161"/>
            <a:ext cx="10741089" cy="518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The </a:t>
            </a:r>
            <a:r>
              <a:rPr lang="en-US" b="1" dirty="0">
                <a:ea typeface="Adobe Gothic Std B" panose="020B0800000000000000" pitchFamily="34" charset="-128"/>
              </a:rPr>
              <a:t>EXTRACT() </a:t>
            </a:r>
            <a:r>
              <a:rPr lang="en-US" dirty="0">
                <a:ea typeface="Adobe Gothic Std B" panose="020B0800000000000000" pitchFamily="34" charset="-128"/>
              </a:rPr>
              <a:t>function extracts a part from a given date value.</a:t>
            </a:r>
          </a:p>
          <a:p>
            <a:pPr marL="0" indent="0">
              <a:buNone/>
            </a:pPr>
            <a:r>
              <a:rPr lang="en-US" b="1" dirty="0">
                <a:ea typeface="Adobe Gothic Std B" panose="020B0800000000000000" pitchFamily="34" charset="-128"/>
              </a:rPr>
              <a:t>Syntax: </a:t>
            </a:r>
            <a:r>
              <a:rPr lang="en-US" dirty="0">
                <a:ea typeface="Adobe Gothic Std B" panose="020B0800000000000000" pitchFamily="34" charset="-128"/>
              </a:rPr>
              <a:t>SELECT </a:t>
            </a: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EXTRACT</a:t>
            </a:r>
            <a:r>
              <a:rPr lang="en-US" dirty="0">
                <a:ea typeface="Adobe Gothic Std B" panose="020B0800000000000000" pitchFamily="34" charset="-128"/>
              </a:rPr>
              <a:t>(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MONTH</a:t>
            </a:r>
            <a:r>
              <a:rPr lang="en-US" dirty="0">
                <a:ea typeface="Adobe Gothic Std B" panose="020B0800000000000000" pitchFamily="34" charset="-128"/>
              </a:rPr>
              <a:t> FROM </a:t>
            </a:r>
            <a:r>
              <a:rPr lang="en-US" dirty="0" err="1">
                <a:ea typeface="Adobe Gothic Std B" panose="020B0800000000000000" pitchFamily="34" charset="-128"/>
              </a:rPr>
              <a:t>date_field</a:t>
            </a:r>
            <a:r>
              <a:rPr lang="en-US" dirty="0">
                <a:ea typeface="Adobe Gothic Std B" panose="020B0800000000000000" pitchFamily="34" charset="-128"/>
              </a:rPr>
              <a:t>) FROM Table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YEAR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QUARTER 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MONTH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WEEK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DAY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HOUR</a:t>
            </a:r>
          </a:p>
          <a:p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MINUTE</a:t>
            </a:r>
          </a:p>
          <a:p>
            <a:r>
              <a:rPr lang="en-IN" sz="2400" b="1" i="0" dirty="0">
                <a:solidFill>
                  <a:srgbClr val="00B0F0"/>
                </a:solidFill>
                <a:effectLst/>
                <a:latin typeface="-apple-system"/>
              </a:rPr>
              <a:t>DOW</a:t>
            </a:r>
            <a:r>
              <a:rPr lang="en-US" sz="2400" b="1" i="0" dirty="0">
                <a:solidFill>
                  <a:srgbClr val="00B0F0"/>
                </a:solidFill>
                <a:effectLst/>
                <a:latin typeface="-apple-system"/>
                <a:ea typeface="Adobe Gothic Std B" panose="020B0800000000000000" pitchFamily="34" charset="-128"/>
              </a:rPr>
              <a:t> </a:t>
            </a:r>
            <a:r>
              <a:rPr lang="en-US" sz="2400" i="0" dirty="0">
                <a:effectLst/>
                <a:latin typeface="-apple-system"/>
                <a:ea typeface="Adobe Gothic Std B" panose="020B0800000000000000" pitchFamily="34" charset="-128"/>
              </a:rPr>
              <a:t>– day of week</a:t>
            </a:r>
          </a:p>
          <a:p>
            <a:r>
              <a:rPr lang="en-IN" sz="2400" b="1" i="0" dirty="0">
                <a:solidFill>
                  <a:srgbClr val="00B0F0"/>
                </a:solidFill>
                <a:effectLst/>
                <a:latin typeface="-apple-system"/>
              </a:rPr>
              <a:t>DOY</a:t>
            </a:r>
            <a:r>
              <a:rPr lang="en-US" sz="2400" b="1" i="0" dirty="0">
                <a:solidFill>
                  <a:srgbClr val="00B0F0"/>
                </a:solidFill>
                <a:effectLst/>
                <a:latin typeface="-apple-system"/>
                <a:ea typeface="Adobe Gothic Std B" panose="020B0800000000000000" pitchFamily="34" charset="-128"/>
              </a:rPr>
              <a:t> </a:t>
            </a:r>
            <a:r>
              <a:rPr lang="en-US" sz="2400" i="0" dirty="0">
                <a:effectLst/>
                <a:latin typeface="-apple-system"/>
                <a:ea typeface="Adobe Gothic Std B" panose="020B0800000000000000" pitchFamily="34" charset="-128"/>
              </a:rPr>
              <a:t>– day of year</a:t>
            </a:r>
            <a:endParaRPr lang="en-US" sz="24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CFF8E-5F51-C498-C924-C70CE303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F1388-530E-D632-5FF4-FA5DEABB7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198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>
                <a:solidFill>
                  <a:schemeClr val="bg1"/>
                </a:solidFill>
                <a:latin typeface="Arial Rounded MT Bold" panose="020F0704030504030204" pitchFamily="34" charset="0"/>
              </a:rPr>
              <a:t>JOINS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Hindi-11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7976C-A344-702F-60CC-A176DD86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DE2F3-3D10-E5AA-106D-FE14F30A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690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32" y="738674"/>
            <a:ext cx="10663335" cy="1118118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TOPICS IN JOIN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1B040D-DAF5-5D26-5D82-CC02AAEB997E}"/>
              </a:ext>
            </a:extLst>
          </p:cNvPr>
          <p:cNvSpPr txBox="1">
            <a:spLocks/>
          </p:cNvSpPr>
          <p:nvPr/>
        </p:nvSpPr>
        <p:spPr>
          <a:xfrm>
            <a:off x="1231641" y="1856792"/>
            <a:ext cx="10122158" cy="426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WHAT IS JOIN?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USE OF JOIN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JOIN TYPES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WHICH JOIN TO USE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JOIN SYNTAX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37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EXAMPLES IN SQL</a:t>
            </a:r>
            <a:endParaRPr lang="en-IN" sz="37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8D52D-941A-DF62-3725-EF02B5A4A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3D233-6E3F-63F7-A6D7-A5E2C54D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149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10563808" cy="4945228"/>
          </a:xfrm>
        </p:spPr>
        <p:txBody>
          <a:bodyPr>
            <a:noAutofit/>
          </a:bodyPr>
          <a:lstStyle/>
          <a:p>
            <a:r>
              <a:rPr lang="en-US" sz="3600" b="1" dirty="0">
                <a:ea typeface="Adobe Gothic Std B" panose="020B0800000000000000" pitchFamily="34" charset="-128"/>
              </a:rPr>
              <a:t>JOIN </a:t>
            </a:r>
            <a:r>
              <a:rPr lang="en-US" sz="3600" dirty="0">
                <a:ea typeface="Adobe Gothic Std B" panose="020B0800000000000000" pitchFamily="34" charset="-128"/>
              </a:rPr>
              <a:t>means to combine something. </a:t>
            </a:r>
          </a:p>
          <a:p>
            <a:r>
              <a:rPr lang="en-US" sz="3600" dirty="0">
                <a:ea typeface="Adobe Gothic Std B" panose="020B0800000000000000" pitchFamily="34" charset="-128"/>
              </a:rPr>
              <a:t>A </a:t>
            </a:r>
            <a:r>
              <a:rPr lang="en-US" sz="3600" b="1" dirty="0">
                <a:ea typeface="Adobe Gothic Std B" panose="020B0800000000000000" pitchFamily="34" charset="-128"/>
              </a:rPr>
              <a:t>JOIN</a:t>
            </a:r>
            <a:r>
              <a:rPr lang="en-US" sz="3600" dirty="0">
                <a:ea typeface="Adobe Gothic Std B" panose="020B0800000000000000" pitchFamily="34" charset="-128"/>
              </a:rPr>
              <a:t> clause is used to combine data from two or more tables, based on a related column between them</a:t>
            </a:r>
          </a:p>
          <a:p>
            <a:r>
              <a:rPr lang="en-US" sz="3600" dirty="0">
                <a:ea typeface="Adobe Gothic Std B" panose="020B0800000000000000" pitchFamily="34" charset="-128"/>
              </a:rPr>
              <a:t>Let’s understand the joins through an example:</a:t>
            </a:r>
          </a:p>
          <a:p>
            <a:endParaRPr lang="en-US" sz="3600" dirty="0">
              <a:ea typeface="Adobe Gothic Std B" panose="020B08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6D-9110-8515-10D2-530A057E5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28" y="4436451"/>
            <a:ext cx="6093144" cy="18775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FE0A0-D89D-CEF2-0CD0-51159BEC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4F124-6E53-5AD2-FA0D-EDB888A7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472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JOIN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3" y="1367162"/>
            <a:ext cx="10741089" cy="9681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Question: How much amount was paid by customer ‘Madan’, what was mode and payment date?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F6B3B6-92FB-0BB2-85F1-C45BAAD4C1D4}"/>
              </a:ext>
            </a:extLst>
          </p:cNvPr>
          <p:cNvGrpSpPr/>
          <p:nvPr/>
        </p:nvGrpSpPr>
        <p:grpSpPr>
          <a:xfrm>
            <a:off x="3761013" y="4674100"/>
            <a:ext cx="1810138" cy="1723549"/>
            <a:chOff x="1203649" y="3587351"/>
            <a:chExt cx="1810138" cy="17235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69B075-CD68-F74A-3BE4-9F57B1B9E812}"/>
                </a:ext>
              </a:extLst>
            </p:cNvPr>
            <p:cNvSpPr/>
            <p:nvPr/>
          </p:nvSpPr>
          <p:spPr>
            <a:xfrm>
              <a:off x="1203649" y="3914191"/>
              <a:ext cx="1810138" cy="135421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6E51A0-4690-5342-811B-6C0D9C78313E}"/>
                </a:ext>
              </a:extLst>
            </p:cNvPr>
            <p:cNvSpPr/>
            <p:nvPr/>
          </p:nvSpPr>
          <p:spPr>
            <a:xfrm>
              <a:off x="1203649" y="3634503"/>
              <a:ext cx="1810138" cy="2750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C9129D-D5AA-2116-964C-A08B5AC0C9BA}"/>
                </a:ext>
              </a:extLst>
            </p:cNvPr>
            <p:cNvSpPr txBox="1"/>
            <p:nvPr/>
          </p:nvSpPr>
          <p:spPr>
            <a:xfrm>
              <a:off x="1278293" y="3587351"/>
              <a:ext cx="166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address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E242B9-BE99-4C92-8F8F-F4B6546FC61B}"/>
                </a:ext>
              </a:extLst>
            </p:cNvPr>
            <p:cNvSpPr txBox="1"/>
            <p:nvPr/>
          </p:nvSpPr>
          <p:spPr>
            <a:xfrm>
              <a:off x="1278293" y="3956683"/>
              <a:ext cx="166084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err="1"/>
                <a:t>address_id</a:t>
              </a:r>
              <a:endParaRPr lang="en-IN" sz="1600" dirty="0"/>
            </a:p>
            <a:p>
              <a:r>
                <a:rPr lang="en-IN" sz="1600" dirty="0"/>
                <a:t>address</a:t>
              </a:r>
            </a:p>
            <a:p>
              <a:r>
                <a:rPr lang="en-IN" sz="1600" dirty="0" err="1"/>
                <a:t>city_id</a:t>
              </a:r>
              <a:endParaRPr lang="en-IN" sz="1600" dirty="0"/>
            </a:p>
            <a:p>
              <a:r>
                <a:rPr lang="en-IN" sz="1600" dirty="0" err="1"/>
                <a:t>postal_code</a:t>
              </a:r>
              <a:endParaRPr lang="en-IN" sz="1600" dirty="0"/>
            </a:p>
            <a:p>
              <a:r>
                <a:rPr lang="en-IN" sz="1600" dirty="0"/>
                <a:t>phone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5581378-A27A-F31F-8518-A1BA97E954EC}"/>
              </a:ext>
            </a:extLst>
          </p:cNvPr>
          <p:cNvGrpSpPr/>
          <p:nvPr/>
        </p:nvGrpSpPr>
        <p:grpSpPr>
          <a:xfrm>
            <a:off x="6945084" y="4311755"/>
            <a:ext cx="1810138" cy="1179083"/>
            <a:chOff x="6945086" y="3391678"/>
            <a:chExt cx="1810138" cy="117908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5BB83F-8CEB-C84E-A4FE-B86953BA2B72}"/>
                </a:ext>
              </a:extLst>
            </p:cNvPr>
            <p:cNvSpPr/>
            <p:nvPr/>
          </p:nvSpPr>
          <p:spPr>
            <a:xfrm>
              <a:off x="6945086" y="3718518"/>
              <a:ext cx="1810138" cy="85224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FC4420-A809-D90A-8B47-878C31CBD478}"/>
                </a:ext>
              </a:extLst>
            </p:cNvPr>
            <p:cNvSpPr/>
            <p:nvPr/>
          </p:nvSpPr>
          <p:spPr>
            <a:xfrm>
              <a:off x="6945086" y="3438830"/>
              <a:ext cx="1810138" cy="2750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B0930B-923F-D2D7-F050-5FB48ADB4E77}"/>
                </a:ext>
              </a:extLst>
            </p:cNvPr>
            <p:cNvSpPr txBox="1"/>
            <p:nvPr/>
          </p:nvSpPr>
          <p:spPr>
            <a:xfrm>
              <a:off x="7019730" y="3391678"/>
              <a:ext cx="166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country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6E31E-F9B0-85BC-C05C-D10AFF310870}"/>
                </a:ext>
              </a:extLst>
            </p:cNvPr>
            <p:cNvSpPr txBox="1"/>
            <p:nvPr/>
          </p:nvSpPr>
          <p:spPr>
            <a:xfrm>
              <a:off x="7019730" y="3739764"/>
              <a:ext cx="16608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err="1"/>
                <a:t>city_id</a:t>
              </a:r>
              <a:endParaRPr lang="en-IN" sz="1600" dirty="0"/>
            </a:p>
            <a:p>
              <a:r>
                <a:rPr lang="en-IN" sz="1600" dirty="0"/>
                <a:t>city</a:t>
              </a:r>
            </a:p>
            <a:p>
              <a:r>
                <a:rPr lang="en-IN" sz="1600" dirty="0"/>
                <a:t>country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1D5BB6-83CA-18B9-3D25-D3204A079163}"/>
              </a:ext>
            </a:extLst>
          </p:cNvPr>
          <p:cNvGrpSpPr/>
          <p:nvPr/>
        </p:nvGrpSpPr>
        <p:grpSpPr>
          <a:xfrm>
            <a:off x="894183" y="3576345"/>
            <a:ext cx="1810138" cy="1467088"/>
            <a:chOff x="3810000" y="3831351"/>
            <a:chExt cx="1810138" cy="1681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CD58D9-4FF1-04F4-E1F5-985FEEF0EF7A}"/>
                </a:ext>
              </a:extLst>
            </p:cNvPr>
            <p:cNvSpPr/>
            <p:nvPr/>
          </p:nvSpPr>
          <p:spPr>
            <a:xfrm>
              <a:off x="3810000" y="4158191"/>
              <a:ext cx="1810138" cy="135421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CFA7B4-9D3A-F611-E4DD-8E9D0384DC35}"/>
                </a:ext>
              </a:extLst>
            </p:cNvPr>
            <p:cNvSpPr/>
            <p:nvPr/>
          </p:nvSpPr>
          <p:spPr>
            <a:xfrm>
              <a:off x="3810000" y="3878503"/>
              <a:ext cx="1810138" cy="2750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7E3D1C-B4BC-35E8-4AB9-3719CFF2E559}"/>
                </a:ext>
              </a:extLst>
            </p:cNvPr>
            <p:cNvSpPr txBox="1"/>
            <p:nvPr/>
          </p:nvSpPr>
          <p:spPr>
            <a:xfrm>
              <a:off x="3884644" y="3831351"/>
              <a:ext cx="166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customer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6FD97C-4CA7-6DC3-7960-DE384F271D89}"/>
                </a:ext>
              </a:extLst>
            </p:cNvPr>
            <p:cNvSpPr txBox="1"/>
            <p:nvPr/>
          </p:nvSpPr>
          <p:spPr>
            <a:xfrm>
              <a:off x="3884644" y="4200683"/>
              <a:ext cx="16608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err="1"/>
                <a:t>customer_id</a:t>
              </a:r>
              <a:endParaRPr lang="en-IN" sz="1600" dirty="0"/>
            </a:p>
            <a:p>
              <a:r>
                <a:rPr lang="en-IN" sz="1600" dirty="0" err="1"/>
                <a:t>first_name</a:t>
              </a:r>
              <a:endParaRPr lang="en-IN" sz="1600" dirty="0"/>
            </a:p>
            <a:p>
              <a:r>
                <a:rPr lang="en-IN" sz="1600" dirty="0" err="1"/>
                <a:t>last_name</a:t>
              </a:r>
              <a:endParaRPr lang="en-IN" sz="1600" dirty="0"/>
            </a:p>
            <a:p>
              <a:r>
                <a:rPr lang="en-IN" sz="1600" dirty="0" err="1"/>
                <a:t>address_id</a:t>
              </a:r>
              <a:endParaRPr lang="en-IN" sz="16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175791-D737-83A7-1EA9-FD813400648A}"/>
              </a:ext>
            </a:extLst>
          </p:cNvPr>
          <p:cNvGrpSpPr/>
          <p:nvPr/>
        </p:nvGrpSpPr>
        <p:grpSpPr>
          <a:xfrm>
            <a:off x="3947621" y="2855783"/>
            <a:ext cx="1810138" cy="1425304"/>
            <a:chOff x="6490996" y="4920322"/>
            <a:chExt cx="1810138" cy="142530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729E1E-27F4-5995-8D48-AAE393667C85}"/>
                </a:ext>
              </a:extLst>
            </p:cNvPr>
            <p:cNvSpPr/>
            <p:nvPr/>
          </p:nvSpPr>
          <p:spPr>
            <a:xfrm>
              <a:off x="6490996" y="5247163"/>
              <a:ext cx="1810138" cy="107721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5DA9EFB-82BE-FF2F-D628-E54FD72001AA}"/>
                </a:ext>
              </a:extLst>
            </p:cNvPr>
            <p:cNvSpPr/>
            <p:nvPr/>
          </p:nvSpPr>
          <p:spPr>
            <a:xfrm>
              <a:off x="6490996" y="4967474"/>
              <a:ext cx="1810138" cy="2750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EBBB83-0B8D-EA32-B8AF-167763E2D8A9}"/>
                </a:ext>
              </a:extLst>
            </p:cNvPr>
            <p:cNvSpPr txBox="1"/>
            <p:nvPr/>
          </p:nvSpPr>
          <p:spPr>
            <a:xfrm>
              <a:off x="6565640" y="4920322"/>
              <a:ext cx="1660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payment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2CC566-77BB-1C3E-117A-31734DA227FC}"/>
                </a:ext>
              </a:extLst>
            </p:cNvPr>
            <p:cNvSpPr txBox="1"/>
            <p:nvPr/>
          </p:nvSpPr>
          <p:spPr>
            <a:xfrm>
              <a:off x="6565640" y="5268408"/>
              <a:ext cx="166084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err="1"/>
                <a:t>customer_id</a:t>
              </a:r>
              <a:endParaRPr lang="en-IN" sz="1600" dirty="0"/>
            </a:p>
            <a:p>
              <a:r>
                <a:rPr lang="en-IN" sz="1600" dirty="0"/>
                <a:t>amount</a:t>
              </a:r>
            </a:p>
            <a:p>
              <a:r>
                <a:rPr lang="en-IN" sz="1600" dirty="0"/>
                <a:t>mode</a:t>
              </a:r>
            </a:p>
            <a:p>
              <a:r>
                <a:rPr lang="en-IN" sz="1600" dirty="0" err="1"/>
                <a:t>Payment_date</a:t>
              </a:r>
              <a:endParaRPr lang="en-IN" sz="1600" dirty="0"/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246C6E5-13E1-0EDF-7697-5D22C6357D22}"/>
              </a:ext>
            </a:extLst>
          </p:cNvPr>
          <p:cNvCxnSpPr>
            <a:cxnSpLocks/>
          </p:cNvCxnSpPr>
          <p:nvPr/>
        </p:nvCxnSpPr>
        <p:spPr>
          <a:xfrm flipV="1">
            <a:off x="2704320" y="3417774"/>
            <a:ext cx="1252636" cy="688669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7EC81C3-4DBB-D4A8-6620-08F4804888EA}"/>
              </a:ext>
            </a:extLst>
          </p:cNvPr>
          <p:cNvCxnSpPr>
            <a:cxnSpLocks/>
          </p:cNvCxnSpPr>
          <p:nvPr/>
        </p:nvCxnSpPr>
        <p:spPr>
          <a:xfrm>
            <a:off x="2704320" y="4821442"/>
            <a:ext cx="1056692" cy="359834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AD28082F-6470-3F25-EC96-414A8B3D9DCE}"/>
              </a:ext>
            </a:extLst>
          </p:cNvPr>
          <p:cNvCxnSpPr>
            <a:cxnSpLocks/>
          </p:cNvCxnSpPr>
          <p:nvPr/>
        </p:nvCxnSpPr>
        <p:spPr>
          <a:xfrm flipV="1">
            <a:off x="5583981" y="4821442"/>
            <a:ext cx="1351772" cy="861774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519882E-ECB5-422D-2041-33E2C8337D60}"/>
              </a:ext>
            </a:extLst>
          </p:cNvPr>
          <p:cNvSpPr/>
          <p:nvPr/>
        </p:nvSpPr>
        <p:spPr>
          <a:xfrm>
            <a:off x="671804" y="2575250"/>
            <a:ext cx="8322906" cy="40868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F51A44-8F20-0DDE-440F-5848F647724C}"/>
              </a:ext>
            </a:extLst>
          </p:cNvPr>
          <p:cNvSpPr txBox="1"/>
          <p:nvPr/>
        </p:nvSpPr>
        <p:spPr>
          <a:xfrm>
            <a:off x="9737270" y="4496421"/>
            <a:ext cx="1377822" cy="461665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Database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DA3F4-49BF-FB8E-D951-EF046E44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3C83F-6FF8-C4E9-26D9-3C467E11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6381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JOIN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E5301-784D-11C4-2A34-372417E29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7" y="1492896"/>
            <a:ext cx="6062495" cy="2253598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32ED54-9475-6F24-AE79-16305554F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75" y="3956179"/>
            <a:ext cx="5489121" cy="2253598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E841C-007C-C7CD-3424-8171D9F13BE9}"/>
              </a:ext>
            </a:extLst>
          </p:cNvPr>
          <p:cNvSpPr/>
          <p:nvPr/>
        </p:nvSpPr>
        <p:spPr>
          <a:xfrm>
            <a:off x="762387" y="2379307"/>
            <a:ext cx="6062495" cy="317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A30B35-5E20-3A1F-CAC9-876651E25EB2}"/>
              </a:ext>
            </a:extLst>
          </p:cNvPr>
          <p:cNvSpPr/>
          <p:nvPr/>
        </p:nvSpPr>
        <p:spPr>
          <a:xfrm>
            <a:off x="1049075" y="4798650"/>
            <a:ext cx="5489121" cy="317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098751D-D9AF-CF30-9E4A-31CF45482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680" y="1367162"/>
            <a:ext cx="4472934" cy="2061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Question: How much amount was paid by customer ‘Madan’, what was mode and payment date?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C4F86F-D16A-B9FF-F06F-7914BB88D6A7}"/>
              </a:ext>
            </a:extLst>
          </p:cNvPr>
          <p:cNvSpPr txBox="1">
            <a:spLocks/>
          </p:cNvSpPr>
          <p:nvPr/>
        </p:nvSpPr>
        <p:spPr>
          <a:xfrm>
            <a:off x="7146402" y="4488253"/>
            <a:ext cx="3285222" cy="1539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Answer:  Amount = 30,           Mode = Credit Card,                    Date = 2020-04-27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58201-3A8D-FE5B-434A-AEC773FE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E8D7-2D68-3AC8-CC71-5577A6F55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733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TYPES OF JOINS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r>
              <a:rPr lang="en-US" sz="3200" dirty="0">
                <a:ea typeface="Adobe Gothic Std B" panose="020B0800000000000000" pitchFamily="34" charset="-128"/>
              </a:rPr>
              <a:t>INNER JOIN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LEFT JOIN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RIGHT JOIN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FULL JOIN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D8AF1-32F5-B7ED-5E4B-B9511F65C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67" y="3870101"/>
            <a:ext cx="8974066" cy="2222789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0D221-628B-6CDB-8D0B-EEB1495D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901E-2AB3-BADB-33BA-FE91904A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58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INNER JOIN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5201816" cy="1394700"/>
          </a:xfrm>
        </p:spPr>
        <p:txBody>
          <a:bodyPr>
            <a:noAutofit/>
          </a:bodyPr>
          <a:lstStyle/>
          <a:p>
            <a:r>
              <a:rPr lang="en-US" sz="3200" dirty="0">
                <a:ea typeface="Adobe Gothic Std B" panose="020B0800000000000000" pitchFamily="34" charset="-128"/>
              </a:rPr>
              <a:t>Returns records that have matching values in both tables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C8E7A-AB2E-61A2-9F7A-959DB5FC9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04864"/>
            <a:ext cx="4572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3B7FFC-7418-12C0-C75A-CA7934378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986" y="3403164"/>
            <a:ext cx="4232211" cy="27737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6051A-0151-D3D1-5C3B-2C4D48C8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04C7A-E6B1-2E6B-30B2-7C142D10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08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Application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FBB0EE-6BE0-D3C9-005C-321F257C115E}"/>
              </a:ext>
            </a:extLst>
          </p:cNvPr>
          <p:cNvSpPr txBox="1">
            <a:spLocks/>
          </p:cNvSpPr>
          <p:nvPr/>
        </p:nvSpPr>
        <p:spPr>
          <a:xfrm>
            <a:off x="894184" y="5285099"/>
            <a:ext cx="10459616" cy="961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CRUD is an acronym for CREATE, READ(SELECT), UPDATE, and DELETE statements in SQL</a:t>
            </a:r>
            <a:endParaRPr lang="en-IN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56765-D987-C8AA-4514-02E04DE4E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6" t="11565" r="11506" b="15101"/>
          <a:stretch/>
        </p:blipFill>
        <p:spPr>
          <a:xfrm>
            <a:off x="2475722" y="1301072"/>
            <a:ext cx="7296540" cy="39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32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INNER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</a:t>
            </a:r>
            <a:r>
              <a:rPr lang="en-US" sz="2800" dirty="0" err="1">
                <a:ea typeface="Adobe Gothic Std B" panose="020B0800000000000000" pitchFamily="34" charset="-128"/>
              </a:rPr>
              <a:t>column_name</a:t>
            </a:r>
            <a:r>
              <a:rPr lang="en-US" sz="28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INNER JOIN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ON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*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customer AS c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INNER JOIN payment AS p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ON </a:t>
            </a:r>
            <a:r>
              <a:rPr lang="en-US" sz="2800" dirty="0" err="1">
                <a:ea typeface="Adobe Gothic Std B" panose="020B0800000000000000" pitchFamily="34" charset="-128"/>
              </a:rPr>
              <a:t>c.customer_id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dirty="0" err="1">
                <a:ea typeface="Adobe Gothic Std B" panose="020B0800000000000000" pitchFamily="34" charset="-128"/>
              </a:rPr>
              <a:t>p.customer_id</a:t>
            </a:r>
            <a:endParaRPr lang="en-US" sz="2800" dirty="0">
              <a:ea typeface="Adobe Gothic Std B" panose="020B0800000000000000" pitchFamily="34" charset="-12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5C8863-72A1-961F-831D-06A866A7D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3" y="1826579"/>
            <a:ext cx="2587207" cy="169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94D28-DAF1-A6E9-196F-23748442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901B8-B7D9-1A86-52BE-5FE8A738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362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LEFT JOIN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5201816" cy="1394700"/>
          </a:xfrm>
        </p:spPr>
        <p:txBody>
          <a:bodyPr>
            <a:noAutofit/>
          </a:bodyPr>
          <a:lstStyle/>
          <a:p>
            <a:r>
              <a:rPr lang="en-US" sz="3200" dirty="0">
                <a:ea typeface="Adobe Gothic Std B" panose="020B0800000000000000" pitchFamily="34" charset="-128"/>
              </a:rPr>
              <a:t>Returns all records from the left table, and the matched records from the right table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5B3D3-FACA-C367-1292-A4FAAB9EC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04864"/>
            <a:ext cx="4572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A8EC0-0570-23E0-E900-73FF43349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7" y="3401264"/>
            <a:ext cx="4235110" cy="277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01804-3CF8-5D95-7BE8-AEA58441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AC46-AD02-7960-C529-20D80C67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794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LEFT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</a:t>
            </a:r>
            <a:r>
              <a:rPr lang="en-US" sz="2800" dirty="0" err="1">
                <a:ea typeface="Adobe Gothic Std B" panose="020B0800000000000000" pitchFamily="34" charset="-128"/>
              </a:rPr>
              <a:t>column_name</a:t>
            </a:r>
            <a:r>
              <a:rPr lang="en-US" sz="28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LEFT JOIN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ON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*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customer AS c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LEFT JOIN payment AS p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ON </a:t>
            </a:r>
            <a:r>
              <a:rPr lang="en-US" sz="2800" dirty="0" err="1">
                <a:ea typeface="Adobe Gothic Std B" panose="020B0800000000000000" pitchFamily="34" charset="-128"/>
              </a:rPr>
              <a:t>c.customer_id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dirty="0" err="1">
                <a:ea typeface="Adobe Gothic Std B" panose="020B0800000000000000" pitchFamily="34" charset="-128"/>
              </a:rPr>
              <a:t>p.customer_id</a:t>
            </a:r>
            <a:endParaRPr lang="en-US" sz="28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CCA9-B97C-05A7-638D-B185DBED3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2" y="1863903"/>
            <a:ext cx="2587207" cy="169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1DEE1-8D3C-9DDC-793F-8DD9DEE7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8364D-7F2C-ABA6-F05B-A5D47900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441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RIGHT JOIN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5201816" cy="1394700"/>
          </a:xfrm>
        </p:spPr>
        <p:txBody>
          <a:bodyPr>
            <a:noAutofit/>
          </a:bodyPr>
          <a:lstStyle/>
          <a:p>
            <a:r>
              <a:rPr lang="en-US" sz="3200" dirty="0">
                <a:ea typeface="Adobe Gothic Std B" panose="020B0800000000000000" pitchFamily="34" charset="-128"/>
              </a:rPr>
              <a:t>Returns all records from the right table, and the matched records from the left table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DF2D1-08B2-E8EA-2335-8569EDDC3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04864"/>
            <a:ext cx="4572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C561B-BF9E-728F-D8D6-4B61F00344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t="871" r="6225" b="9425"/>
          <a:stretch/>
        </p:blipFill>
        <p:spPr>
          <a:xfrm>
            <a:off x="1333977" y="3401264"/>
            <a:ext cx="4322229" cy="277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1350C-C9C3-013F-11FE-888826A9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5614C-9C67-C632-63CC-D803CA7F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0189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RIGHT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</a:t>
            </a:r>
            <a:r>
              <a:rPr lang="en-US" sz="2800" dirty="0" err="1">
                <a:ea typeface="Adobe Gothic Std B" panose="020B0800000000000000" pitchFamily="34" charset="-128"/>
              </a:rPr>
              <a:t>column_name</a:t>
            </a:r>
            <a:r>
              <a:rPr lang="en-US" sz="28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RIGHT JOIN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ON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*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customer AS c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RIGHT JOIN payment AS p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ON </a:t>
            </a:r>
            <a:r>
              <a:rPr lang="en-US" sz="2800" dirty="0" err="1">
                <a:ea typeface="Adobe Gothic Std B" panose="020B0800000000000000" pitchFamily="34" charset="-128"/>
              </a:rPr>
              <a:t>c.customer_id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dirty="0" err="1">
                <a:ea typeface="Adobe Gothic Std B" panose="020B0800000000000000" pitchFamily="34" charset="-128"/>
              </a:rPr>
              <a:t>p.customer_id</a:t>
            </a:r>
            <a:endParaRPr lang="en-US" sz="2800" dirty="0">
              <a:ea typeface="Adobe Gothic Std B" panose="020B0800000000000000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71B2-D3AB-BC82-5F20-AC98FFE798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" t="871" r="6225" b="9425"/>
          <a:stretch/>
        </p:blipFill>
        <p:spPr>
          <a:xfrm>
            <a:off x="8662399" y="1863903"/>
            <a:ext cx="2640428" cy="1695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BB28-7094-C599-76B1-FB30D8F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A284B-32AC-09FA-2E10-20E8C5D0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955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FULL JOIN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604864"/>
            <a:ext cx="5201816" cy="1394700"/>
          </a:xfrm>
        </p:spPr>
        <p:txBody>
          <a:bodyPr>
            <a:noAutofit/>
          </a:bodyPr>
          <a:lstStyle/>
          <a:p>
            <a:r>
              <a:rPr lang="en-US" sz="3200" dirty="0">
                <a:ea typeface="Adobe Gothic Std B" panose="020B0800000000000000" pitchFamily="34" charset="-128"/>
              </a:rPr>
              <a:t>Returns all records when there is a match in either left or right table</a:t>
            </a:r>
            <a:endParaRPr lang="en-US" sz="12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BD900-2851-D91F-19A0-E66648B14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04864"/>
            <a:ext cx="4572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D26ED-CAAB-964F-9994-9A085DA63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537" y="3401264"/>
            <a:ext cx="4235110" cy="277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314FC-37B4-B94D-D973-3BD0FBB2E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A764F-A9C4-57B3-C597-4326AFA5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085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FULL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</a:t>
            </a:r>
            <a:r>
              <a:rPr lang="en-US" sz="2800" dirty="0" err="1">
                <a:ea typeface="Adobe Gothic Std B" panose="020B0800000000000000" pitchFamily="34" charset="-128"/>
              </a:rPr>
              <a:t>column_name</a:t>
            </a:r>
            <a:r>
              <a:rPr lang="en-US" sz="28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FULL OUTER JOIN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endParaRPr lang="en-US" sz="28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ON </a:t>
            </a:r>
            <a:r>
              <a:rPr lang="en-US" sz="2800" b="1" dirty="0" err="1">
                <a:ea typeface="Adobe Gothic Std B" panose="020B0800000000000000" pitchFamily="34" charset="-128"/>
              </a:rPr>
              <a:t>TableA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b="1" dirty="0" err="1">
                <a:ea typeface="Adobe Gothic Std B" panose="020B0800000000000000" pitchFamily="34" charset="-128"/>
              </a:rPr>
              <a:t>TableB</a:t>
            </a:r>
            <a:r>
              <a:rPr lang="en-US" sz="2800" dirty="0" err="1">
                <a:ea typeface="Adobe Gothic Std B" panose="020B0800000000000000" pitchFamily="34" charset="-128"/>
              </a:rPr>
              <a:t>.col_name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SELECT *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FROM customer AS c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FULL OUTER JOIN payment AS p</a:t>
            </a:r>
          </a:p>
          <a:p>
            <a:pPr marL="914400" lvl="2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ON </a:t>
            </a:r>
            <a:r>
              <a:rPr lang="en-US" sz="2800" dirty="0" err="1">
                <a:ea typeface="Adobe Gothic Std B" panose="020B0800000000000000" pitchFamily="34" charset="-128"/>
              </a:rPr>
              <a:t>c.customer_id</a:t>
            </a:r>
            <a:r>
              <a:rPr lang="en-US" sz="2800" dirty="0">
                <a:ea typeface="Adobe Gothic Std B" panose="020B0800000000000000" pitchFamily="34" charset="-128"/>
              </a:rPr>
              <a:t> = </a:t>
            </a:r>
            <a:r>
              <a:rPr lang="en-US" sz="2800" dirty="0" err="1">
                <a:ea typeface="Adobe Gothic Std B" panose="020B0800000000000000" pitchFamily="34" charset="-128"/>
              </a:rPr>
              <a:t>p.customer_id</a:t>
            </a:r>
            <a:endParaRPr lang="en-US" sz="28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4601C-C297-8CBB-F2AE-EC3EA1929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09" y="1826579"/>
            <a:ext cx="2587207" cy="1695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875B47-00C0-5C55-BD83-81F9A6625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BC540-2928-1CAE-0515-AC8723C2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751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Which JOIN To Use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67161"/>
            <a:ext cx="10563808" cy="518293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INNER JOIN: </a:t>
            </a:r>
            <a:r>
              <a:rPr lang="en-US" dirty="0">
                <a:ea typeface="Adobe Gothic Std B" panose="020B0800000000000000" pitchFamily="34" charset="-128"/>
              </a:rPr>
              <a:t>Returns records that have matching values in both tables</a:t>
            </a:r>
          </a:p>
          <a:p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LEFT JOIN: </a:t>
            </a:r>
            <a:r>
              <a:rPr lang="en-US" dirty="0">
                <a:ea typeface="Adobe Gothic Std B" panose="020B0800000000000000" pitchFamily="34" charset="-128"/>
              </a:rPr>
              <a:t>Returns all records from the left table, and the matched records from the right table</a:t>
            </a:r>
          </a:p>
          <a:p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RIGHT JOIN: </a:t>
            </a:r>
            <a:r>
              <a:rPr lang="en-US" dirty="0">
                <a:ea typeface="Adobe Gothic Std B" panose="020B0800000000000000" pitchFamily="34" charset="-128"/>
              </a:rPr>
              <a:t>Returns all records from the right table, and the matched records from the left table</a:t>
            </a:r>
          </a:p>
          <a:p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FULL JOIN: </a:t>
            </a:r>
            <a:r>
              <a:rPr lang="en-US" dirty="0">
                <a:ea typeface="Adobe Gothic Std B" panose="020B0800000000000000" pitchFamily="34" charset="-128"/>
              </a:rPr>
              <a:t>Returns all records when there is a match in either left or right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D8AF1-32F5-B7ED-5E4B-B9511F65C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78" y="4504588"/>
            <a:ext cx="8974066" cy="206416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AC21E-0F29-5807-1643-7A951AB4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A670-9FF5-9095-1D76-F64ACF1C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55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2" y="1950096"/>
            <a:ext cx="1975669" cy="2957806"/>
          </a:xfrm>
        </p:spPr>
        <p:txBody>
          <a:bodyPr>
            <a:normAutofit fontScale="9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JOIN</a:t>
            </a:r>
            <a:b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CHEAT </a:t>
            </a:r>
            <a:b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SHEET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B02E10-409E-CD03-D6D7-445CAB67C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57" y="552840"/>
            <a:ext cx="7311501" cy="5752319"/>
          </a:xfrm>
          <a:prstGeom prst="rect">
            <a:avLst/>
          </a:prstGeom>
          <a:ln w="19050">
            <a:solidFill>
              <a:schemeClr val="bg2">
                <a:lumMod val="9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FF80FC-64AB-8963-EA0F-39F6F81B9BBE}"/>
              </a:ext>
            </a:extLst>
          </p:cNvPr>
          <p:cNvSpPr/>
          <p:nvPr/>
        </p:nvSpPr>
        <p:spPr>
          <a:xfrm>
            <a:off x="6776737" y="6179195"/>
            <a:ext cx="877077" cy="107302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59E35-4E20-2B09-DA82-7A65875B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AEBD6-E254-8D4D-A7A2-826F7917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55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SELF JOIN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Hindi-12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8F955-C717-840E-EF0D-78280CE6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F7385-2828-CE87-81EA-0C5A7C11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1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v/s NoSQL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</a:t>
            </a:fld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1A7877-1963-7390-2BAC-CCBF08FD4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456984"/>
              </p:ext>
            </p:extLst>
          </p:nvPr>
        </p:nvGraphicFramePr>
        <p:xfrm>
          <a:off x="1057275" y="1483560"/>
          <a:ext cx="10134600" cy="47304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5067300">
                  <a:extLst>
                    <a:ext uri="{9D8B030D-6E8A-4147-A177-3AD203B41FA5}">
                      <a16:colId xmlns:a16="http://schemas.microsoft.com/office/drawing/2014/main" val="2578541626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791656646"/>
                    </a:ext>
                  </a:extLst>
                </a:gridCol>
              </a:tblGrid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Relational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/>
                        <a:t>Non-Relational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67404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SQL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NoSQL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463405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 stored in tables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Data stored are either </a:t>
                      </a:r>
                      <a:r>
                        <a:rPr lang="en-US" sz="2000" dirty="0"/>
                        <a:t>key-value pairs, document-based, graph databases or wide-column stores</a:t>
                      </a:r>
                      <a:endParaRPr lang="en-IN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87243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These databases have fixed or static or predefined schema	</a:t>
                      </a:r>
                      <a:endParaRPr lang="en-IN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They have dynamic schema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74888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Low performance with huge volumes of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Easily work with huge volumes of 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026092"/>
                  </a:ext>
                </a:extLst>
              </a:tr>
              <a:tr h="744928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Eg</a:t>
                      </a:r>
                      <a:r>
                        <a:rPr lang="en-IN" sz="2000" dirty="0"/>
                        <a:t>: PostgreSQL, MySQL, MS SQL 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Eg</a:t>
                      </a:r>
                      <a:r>
                        <a:rPr lang="en-IN" sz="2000" dirty="0"/>
                        <a:t>: MongoDB, Cassandra, </a:t>
                      </a:r>
                      <a:r>
                        <a:rPr lang="en-IN" sz="2000" dirty="0" err="1"/>
                        <a:t>Hbase</a:t>
                      </a:r>
                      <a:endParaRPr lang="en-IN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912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6034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SELF JOIN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r>
              <a:rPr lang="en-US" sz="3600" dirty="0">
                <a:ea typeface="Adobe Gothic Std B" panose="020B0800000000000000" pitchFamily="34" charset="-128"/>
              </a:rPr>
              <a:t>A </a:t>
            </a:r>
            <a:r>
              <a:rPr lang="en-US" sz="3600" b="1" dirty="0">
                <a:ea typeface="Adobe Gothic Std B" panose="020B0800000000000000" pitchFamily="34" charset="-128"/>
              </a:rPr>
              <a:t>self join </a:t>
            </a:r>
            <a:r>
              <a:rPr lang="en-US" sz="3600" dirty="0">
                <a:ea typeface="Adobe Gothic Std B" panose="020B0800000000000000" pitchFamily="34" charset="-128"/>
              </a:rPr>
              <a:t>is a regular join in which a table is joined to itself</a:t>
            </a:r>
          </a:p>
          <a:p>
            <a:r>
              <a:rPr lang="en-US" sz="3600" b="1" dirty="0">
                <a:ea typeface="Adobe Gothic Std B" panose="020B0800000000000000" pitchFamily="34" charset="-128"/>
              </a:rPr>
              <a:t>SELF Joins </a:t>
            </a:r>
            <a:r>
              <a:rPr lang="en-US" sz="3600" dirty="0">
                <a:ea typeface="Adobe Gothic Std B" panose="020B0800000000000000" pitchFamily="34" charset="-128"/>
              </a:rPr>
              <a:t>are powerful for comparing values in a column of rows with the same table</a:t>
            </a:r>
          </a:p>
          <a:p>
            <a:r>
              <a:rPr lang="en-US" sz="3600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3400" dirty="0">
                <a:ea typeface="Adobe Gothic Std B" panose="020B0800000000000000" pitchFamily="34" charset="-128"/>
              </a:rPr>
              <a:t>SELECT </a:t>
            </a:r>
            <a:r>
              <a:rPr lang="en-US" sz="3400" dirty="0" err="1">
                <a:ea typeface="Adobe Gothic Std B" panose="020B0800000000000000" pitchFamily="34" charset="-128"/>
              </a:rPr>
              <a:t>column_name</a:t>
            </a:r>
            <a:r>
              <a:rPr lang="en-US" sz="3400" dirty="0">
                <a:ea typeface="Adobe Gothic Std B" panose="020B0800000000000000" pitchFamily="34" charset="-128"/>
              </a:rPr>
              <a:t>(s) </a:t>
            </a:r>
          </a:p>
          <a:p>
            <a:pPr marL="914400" lvl="2" indent="0">
              <a:buNone/>
            </a:pPr>
            <a:r>
              <a:rPr lang="en-US" sz="3400" dirty="0">
                <a:ea typeface="Adobe Gothic Std B" panose="020B0800000000000000" pitchFamily="34" charset="-128"/>
              </a:rPr>
              <a:t>FROM </a:t>
            </a:r>
            <a:r>
              <a:rPr lang="en-US" sz="3400" b="1" dirty="0">
                <a:ea typeface="Adobe Gothic Std B" panose="020B0800000000000000" pitchFamily="34" charset="-128"/>
              </a:rPr>
              <a:t>Table AS T1</a:t>
            </a:r>
          </a:p>
          <a:p>
            <a:pPr marL="914400" lvl="2" indent="0">
              <a:buNone/>
            </a:pPr>
            <a:r>
              <a:rPr lang="en-US" sz="3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JOIN </a:t>
            </a:r>
            <a:r>
              <a:rPr lang="en-US" sz="3400" b="1" dirty="0">
                <a:ea typeface="Adobe Gothic Std B" panose="020B0800000000000000" pitchFamily="34" charset="-128"/>
              </a:rPr>
              <a:t>Table AS T2</a:t>
            </a:r>
          </a:p>
          <a:p>
            <a:pPr marL="914400" lvl="2" indent="0">
              <a:buNone/>
            </a:pPr>
            <a:r>
              <a:rPr lang="en-US" sz="3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ON </a:t>
            </a:r>
            <a:r>
              <a:rPr lang="en-US" sz="3400" b="1" dirty="0">
                <a:ea typeface="Adobe Gothic Std B" panose="020B0800000000000000" pitchFamily="34" charset="-128"/>
              </a:rPr>
              <a:t>T1</a:t>
            </a:r>
            <a:r>
              <a:rPr lang="en-US" sz="3400" dirty="0">
                <a:ea typeface="Adobe Gothic Std B" panose="020B0800000000000000" pitchFamily="34" charset="-128"/>
              </a:rPr>
              <a:t>.col_name = </a:t>
            </a:r>
            <a:r>
              <a:rPr lang="en-US" sz="3400" b="1" dirty="0">
                <a:ea typeface="Adobe Gothic Std B" panose="020B0800000000000000" pitchFamily="34" charset="-128"/>
              </a:rPr>
              <a:t>T2</a:t>
            </a:r>
            <a:r>
              <a:rPr lang="en-US" sz="3400" dirty="0">
                <a:ea typeface="Adobe Gothic Std B" panose="020B0800000000000000" pitchFamily="34" charset="-128"/>
              </a:rPr>
              <a:t>.col_name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A0D9-95BE-D99E-AB8A-2155A266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9074C-377D-F6AD-5438-563312F4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456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SELF JOIN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92" y="5159829"/>
            <a:ext cx="7466045" cy="1073020"/>
          </a:xfrm>
        </p:spPr>
        <p:txBody>
          <a:bodyPr>
            <a:normAutofit/>
          </a:bodyPr>
          <a:lstStyle/>
          <a:p>
            <a:r>
              <a:rPr lang="en-US" dirty="0">
                <a:ea typeface="Adobe Gothic Std B" panose="020B0800000000000000" pitchFamily="34" charset="-128"/>
              </a:rPr>
              <a:t>Find the name of respective managers for each of the employees?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A20FF-D312-F491-1BC2-A1EE87BD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84" y="1480064"/>
            <a:ext cx="7466045" cy="334636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F65A1B-D3FD-3CF2-8891-18CF725883FF}"/>
              </a:ext>
            </a:extLst>
          </p:cNvPr>
          <p:cNvSpPr txBox="1">
            <a:spLocks/>
          </p:cNvSpPr>
          <p:nvPr/>
        </p:nvSpPr>
        <p:spPr>
          <a:xfrm>
            <a:off x="9162660" y="2214466"/>
            <a:ext cx="1772039" cy="46342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ea typeface="Adobe Gothic Std B" panose="020B0800000000000000" pitchFamily="34" charset="-128"/>
              </a:rPr>
              <a:t>Table: emp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90E72-6D78-8C8B-0EE9-BC8E3908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C9D33-E5AF-D5A7-CC49-2E5212EE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8410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SELF JOIN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endParaRPr lang="en-US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SELECT T2.empname, T1.empname 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FROM emp AS T1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JOIN emp AS T2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ON T1.empid = T2.manager_id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A20FF-D312-F491-1BC2-A1EE87BD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84" y="1377424"/>
            <a:ext cx="6852765" cy="307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3EEDB-35CE-230D-0F98-44E381B54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46" y="1377425"/>
            <a:ext cx="2823946" cy="307355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BD268C-C94D-63DA-6785-40756B2F29FD}"/>
              </a:ext>
            </a:extLst>
          </p:cNvPr>
          <p:cNvCxnSpPr/>
          <p:nvPr/>
        </p:nvCxnSpPr>
        <p:spPr>
          <a:xfrm>
            <a:off x="8018585" y="2919046"/>
            <a:ext cx="448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D6165-7B79-38E0-AC15-4E04823C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3CEE-7A7F-D635-7E15-C137FA4E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63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UNION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3"/>
            <a:ext cx="10563808" cy="525664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700" dirty="0">
                <a:ea typeface="Adobe Gothic Std B" panose="020B0800000000000000" pitchFamily="34" charset="-128"/>
              </a:rPr>
              <a:t>The SQL </a:t>
            </a:r>
            <a:r>
              <a:rPr lang="en-US" sz="4700" b="1" dirty="0">
                <a:ea typeface="Adobe Gothic Std B" panose="020B0800000000000000" pitchFamily="34" charset="-128"/>
              </a:rPr>
              <a:t>UNION </a:t>
            </a:r>
            <a:r>
              <a:rPr lang="en-US" sz="4700" dirty="0">
                <a:ea typeface="Adobe Gothic Std B" panose="020B0800000000000000" pitchFamily="34" charset="-128"/>
              </a:rPr>
              <a:t>clause/operator is used to combine/concatenate the results of two or more SELECT statements without returning any duplicate rows and keeps </a:t>
            </a:r>
            <a:r>
              <a:rPr lang="en-US" sz="4700" b="1" dirty="0">
                <a:ea typeface="Adobe Gothic Std B" panose="020B0800000000000000" pitchFamily="34" charset="-128"/>
              </a:rPr>
              <a:t>unique records</a:t>
            </a:r>
          </a:p>
          <a:p>
            <a:pPr marL="0" indent="0">
              <a:buNone/>
            </a:pPr>
            <a:r>
              <a:rPr lang="en-US" sz="4700" dirty="0">
                <a:ea typeface="Adobe Gothic Std B" panose="020B0800000000000000" pitchFamily="34" charset="-128"/>
              </a:rPr>
              <a:t>To use this UNION clause, each SELECT statement must have</a:t>
            </a:r>
          </a:p>
          <a:p>
            <a:r>
              <a:rPr lang="en-US" sz="4700" dirty="0">
                <a:ea typeface="Adobe Gothic Std B" panose="020B0800000000000000" pitchFamily="34" charset="-128"/>
              </a:rPr>
              <a:t>The same number of columns selected and expressions</a:t>
            </a:r>
          </a:p>
          <a:p>
            <a:r>
              <a:rPr lang="en-US" sz="4700" dirty="0">
                <a:ea typeface="Adobe Gothic Std B" panose="020B0800000000000000" pitchFamily="34" charset="-128"/>
              </a:rPr>
              <a:t>The same data type and</a:t>
            </a:r>
          </a:p>
          <a:p>
            <a:r>
              <a:rPr lang="en-US" sz="4700" dirty="0">
                <a:ea typeface="Adobe Gothic Std B" panose="020B0800000000000000" pitchFamily="34" charset="-128"/>
              </a:rPr>
              <a:t>Have them in the same order</a:t>
            </a:r>
          </a:p>
          <a:p>
            <a:r>
              <a:rPr lang="en-US" sz="3600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SELECT </a:t>
            </a:r>
            <a:r>
              <a:rPr lang="en-US" sz="3600" dirty="0" err="1">
                <a:ea typeface="Adobe Gothic Std B" panose="020B0800000000000000" pitchFamily="34" charset="-128"/>
              </a:rPr>
              <a:t>column_name</a:t>
            </a:r>
            <a:r>
              <a:rPr lang="en-US" sz="3600" dirty="0">
                <a:ea typeface="Adobe Gothic Std B" panose="020B0800000000000000" pitchFamily="34" charset="-128"/>
              </a:rPr>
              <a:t>(s) FROM </a:t>
            </a:r>
            <a:r>
              <a:rPr lang="en-US" sz="3600" b="1" dirty="0" err="1">
                <a:ea typeface="Adobe Gothic Std B" panose="020B0800000000000000" pitchFamily="34" charset="-128"/>
              </a:rPr>
              <a:t>TableA</a:t>
            </a:r>
            <a:endParaRPr lang="en-US" sz="36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36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UNION</a:t>
            </a:r>
            <a:endParaRPr lang="en-US" sz="36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SELECT </a:t>
            </a:r>
            <a:r>
              <a:rPr lang="en-US" sz="3600" dirty="0" err="1">
                <a:ea typeface="Adobe Gothic Std B" panose="020B0800000000000000" pitchFamily="34" charset="-128"/>
              </a:rPr>
              <a:t>column_name</a:t>
            </a:r>
            <a:r>
              <a:rPr lang="en-US" sz="3600" dirty="0">
                <a:ea typeface="Adobe Gothic Std B" panose="020B0800000000000000" pitchFamily="34" charset="-128"/>
              </a:rPr>
              <a:t>(s) FROM </a:t>
            </a:r>
            <a:r>
              <a:rPr lang="en-US" sz="3600" b="1" dirty="0" err="1">
                <a:ea typeface="Adobe Gothic Std B" panose="020B0800000000000000" pitchFamily="34" charset="-128"/>
              </a:rPr>
              <a:t>TableB</a:t>
            </a:r>
            <a:endParaRPr lang="en-US" sz="36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3600" dirty="0">
              <a:ea typeface="Adobe Gothic Std B" panose="020B0800000000000000" pitchFamily="34" charset="-128"/>
            </a:endParaRPr>
          </a:p>
          <a:p>
            <a:r>
              <a:rPr lang="en-US" sz="3600" b="1" dirty="0">
                <a:ea typeface="Adobe Gothic Std B" panose="020B0800000000000000" pitchFamily="34" charset="-128"/>
              </a:rPr>
              <a:t>Example</a:t>
            </a:r>
          </a:p>
          <a:p>
            <a:pPr marL="457200" lvl="1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       SELECT </a:t>
            </a:r>
            <a:r>
              <a:rPr lang="en-US" sz="3600" dirty="0" err="1">
                <a:ea typeface="Adobe Gothic Std B" panose="020B0800000000000000" pitchFamily="34" charset="-128"/>
              </a:rPr>
              <a:t>cust_name</a:t>
            </a:r>
            <a:r>
              <a:rPr lang="en-US" sz="3600" dirty="0">
                <a:ea typeface="Adobe Gothic Std B" panose="020B0800000000000000" pitchFamily="34" charset="-128"/>
              </a:rPr>
              <a:t>, </a:t>
            </a:r>
            <a:r>
              <a:rPr lang="en-US" sz="3600" dirty="0" err="1">
                <a:ea typeface="Adobe Gothic Std B" panose="020B0800000000000000" pitchFamily="34" charset="-128"/>
              </a:rPr>
              <a:t>cust_amount</a:t>
            </a:r>
            <a:r>
              <a:rPr lang="en-US" sz="3600" dirty="0">
                <a:ea typeface="Adobe Gothic Std B" panose="020B0800000000000000" pitchFamily="34" charset="-128"/>
              </a:rPr>
              <a:t> from </a:t>
            </a:r>
            <a:r>
              <a:rPr lang="en-US" sz="3600" dirty="0" err="1">
                <a:ea typeface="Adobe Gothic Std B" panose="020B0800000000000000" pitchFamily="34" charset="-128"/>
              </a:rPr>
              <a:t>custA</a:t>
            </a:r>
            <a:endParaRPr lang="en-US" sz="3600" dirty="0">
              <a:ea typeface="Adobe Gothic Std B" panose="020B0800000000000000" pitchFamily="34" charset="-128"/>
            </a:endParaRPr>
          </a:p>
          <a:p>
            <a:pPr marL="457200" lvl="1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       </a:t>
            </a:r>
            <a:r>
              <a:rPr lang="en-US" sz="3600" b="1" dirty="0">
                <a:ea typeface="Adobe Gothic Std B" panose="020B0800000000000000" pitchFamily="34" charset="-128"/>
              </a:rPr>
              <a:t>UNION</a:t>
            </a:r>
          </a:p>
          <a:p>
            <a:pPr marL="457200" lvl="1" indent="0">
              <a:buNone/>
            </a:pPr>
            <a:r>
              <a:rPr lang="en-US" sz="3600" dirty="0">
                <a:ea typeface="Adobe Gothic Std B" panose="020B0800000000000000" pitchFamily="34" charset="-128"/>
              </a:rPr>
              <a:t>       SELECT </a:t>
            </a:r>
            <a:r>
              <a:rPr lang="en-US" sz="3600" dirty="0" err="1">
                <a:ea typeface="Adobe Gothic Std B" panose="020B0800000000000000" pitchFamily="34" charset="-128"/>
              </a:rPr>
              <a:t>cust_name</a:t>
            </a:r>
            <a:r>
              <a:rPr lang="en-US" sz="3600" dirty="0">
                <a:ea typeface="Adobe Gothic Std B" panose="020B0800000000000000" pitchFamily="34" charset="-128"/>
              </a:rPr>
              <a:t>, </a:t>
            </a:r>
            <a:r>
              <a:rPr lang="en-US" sz="3600" dirty="0" err="1">
                <a:ea typeface="Adobe Gothic Std B" panose="020B0800000000000000" pitchFamily="34" charset="-128"/>
              </a:rPr>
              <a:t>cust_amount</a:t>
            </a:r>
            <a:r>
              <a:rPr lang="en-US" sz="3600" dirty="0">
                <a:ea typeface="Adobe Gothic Std B" panose="020B0800000000000000" pitchFamily="34" charset="-128"/>
              </a:rPr>
              <a:t> from </a:t>
            </a:r>
            <a:r>
              <a:rPr lang="en-US" sz="3600" dirty="0" err="1">
                <a:ea typeface="Adobe Gothic Std B" panose="020B0800000000000000" pitchFamily="34" charset="-128"/>
              </a:rPr>
              <a:t>custB</a:t>
            </a:r>
            <a:endParaRPr lang="en-US" sz="36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174869-BAA5-76C7-7249-2A42F91C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955CB-2D24-9434-880F-6F758BC1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9991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UNION ALL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900" dirty="0">
                <a:ea typeface="Adobe Gothic Std B" panose="020B0800000000000000" pitchFamily="34" charset="-128"/>
              </a:rPr>
              <a:t>In </a:t>
            </a:r>
            <a:r>
              <a:rPr lang="en-US" sz="3900" b="1" dirty="0">
                <a:ea typeface="Adobe Gothic Std B" panose="020B0800000000000000" pitchFamily="34" charset="-128"/>
              </a:rPr>
              <a:t>UNION ALL </a:t>
            </a:r>
            <a:r>
              <a:rPr lang="en-US" sz="3900" dirty="0">
                <a:ea typeface="Adobe Gothic Std B" panose="020B0800000000000000" pitchFamily="34" charset="-128"/>
              </a:rPr>
              <a:t>everything is same as </a:t>
            </a:r>
            <a:r>
              <a:rPr lang="en-US" sz="3900" b="1" dirty="0">
                <a:ea typeface="Adobe Gothic Std B" panose="020B0800000000000000" pitchFamily="34" charset="-128"/>
              </a:rPr>
              <a:t>UNION</a:t>
            </a:r>
            <a:r>
              <a:rPr lang="en-US" sz="3900" dirty="0">
                <a:ea typeface="Adobe Gothic Std B" panose="020B0800000000000000" pitchFamily="34" charset="-128"/>
              </a:rPr>
              <a:t>, it combines/concatenate two or more table but keeps all records, </a:t>
            </a:r>
            <a:r>
              <a:rPr lang="en-US" sz="3900" b="1" dirty="0">
                <a:ea typeface="Adobe Gothic Std B" panose="020B0800000000000000" pitchFamily="34" charset="-128"/>
              </a:rPr>
              <a:t>including duplicates</a:t>
            </a:r>
          </a:p>
          <a:p>
            <a:pPr marL="0" indent="0">
              <a:buNone/>
            </a:pPr>
            <a:endParaRPr lang="en-US" sz="39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Syntax</a:t>
            </a:r>
          </a:p>
          <a:p>
            <a:pPr marL="914400" lvl="2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 err="1">
                <a:ea typeface="Adobe Gothic Std B" panose="020B0800000000000000" pitchFamily="34" charset="-128"/>
              </a:rPr>
              <a:t>column_name</a:t>
            </a:r>
            <a:r>
              <a:rPr lang="en-US" sz="3200" dirty="0">
                <a:ea typeface="Adobe Gothic Std B" panose="020B0800000000000000" pitchFamily="34" charset="-128"/>
              </a:rPr>
              <a:t>(s) FROM </a:t>
            </a:r>
            <a:r>
              <a:rPr lang="en-US" sz="3200" b="1" dirty="0" err="1">
                <a:ea typeface="Adobe Gothic Std B" panose="020B0800000000000000" pitchFamily="34" charset="-128"/>
              </a:rPr>
              <a:t>TableA</a:t>
            </a:r>
            <a:endParaRPr lang="en-US" sz="32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UNION ALL</a:t>
            </a:r>
            <a:endParaRPr lang="en-US" sz="32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 err="1">
                <a:ea typeface="Adobe Gothic Std B" panose="020B0800000000000000" pitchFamily="34" charset="-128"/>
              </a:rPr>
              <a:t>column_name</a:t>
            </a:r>
            <a:r>
              <a:rPr lang="en-US" sz="3200" dirty="0">
                <a:ea typeface="Adobe Gothic Std B" panose="020B0800000000000000" pitchFamily="34" charset="-128"/>
              </a:rPr>
              <a:t>(s) FROM </a:t>
            </a:r>
            <a:r>
              <a:rPr lang="en-US" sz="3200" b="1" dirty="0" err="1">
                <a:ea typeface="Adobe Gothic Std B" panose="020B0800000000000000" pitchFamily="34" charset="-128"/>
              </a:rPr>
              <a:t>TableB</a:t>
            </a:r>
            <a:endParaRPr lang="en-US" sz="3200" b="1" dirty="0">
              <a:ea typeface="Adobe Gothic Std B" panose="020B0800000000000000" pitchFamily="34" charset="-128"/>
            </a:endParaRPr>
          </a:p>
          <a:p>
            <a:pPr marL="914400" lvl="2" indent="0">
              <a:buNone/>
            </a:pPr>
            <a:endParaRPr lang="en-US" sz="2800" dirty="0">
              <a:ea typeface="Adobe Gothic Std B" panose="020B0800000000000000" pitchFamily="34" charset="-128"/>
            </a:endParaRPr>
          </a:p>
          <a:p>
            <a:r>
              <a:rPr lang="en-US" b="1" dirty="0">
                <a:ea typeface="Adobe Gothic Std B" panose="020B0800000000000000" pitchFamily="34" charset="-128"/>
              </a:rPr>
              <a:t>Example</a:t>
            </a:r>
          </a:p>
          <a:p>
            <a:pPr marL="457200" lvl="1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     </a:t>
            </a:r>
            <a:r>
              <a:rPr lang="en-US" sz="3200" dirty="0">
                <a:ea typeface="Adobe Gothic Std B" panose="020B0800000000000000" pitchFamily="34" charset="-128"/>
              </a:rPr>
              <a:t>   SELECT </a:t>
            </a:r>
            <a:r>
              <a:rPr lang="en-US" sz="3200" dirty="0" err="1">
                <a:ea typeface="Adobe Gothic Std B" panose="020B0800000000000000" pitchFamily="34" charset="-128"/>
              </a:rPr>
              <a:t>cust_name</a:t>
            </a:r>
            <a:r>
              <a:rPr lang="en-US" sz="3200" dirty="0">
                <a:ea typeface="Adobe Gothic Std B" panose="020B0800000000000000" pitchFamily="34" charset="-128"/>
              </a:rPr>
              <a:t>, </a:t>
            </a:r>
            <a:r>
              <a:rPr lang="en-US" sz="3200" dirty="0" err="1">
                <a:ea typeface="Adobe Gothic Std B" panose="020B0800000000000000" pitchFamily="34" charset="-128"/>
              </a:rPr>
              <a:t>cust_amount</a:t>
            </a:r>
            <a:r>
              <a:rPr lang="en-US" sz="3200" dirty="0">
                <a:ea typeface="Adobe Gothic Std B" panose="020B0800000000000000" pitchFamily="34" charset="-128"/>
              </a:rPr>
              <a:t> from </a:t>
            </a:r>
            <a:r>
              <a:rPr lang="en-US" sz="3200" dirty="0" err="1">
                <a:ea typeface="Adobe Gothic Std B" panose="020B0800000000000000" pitchFamily="34" charset="-128"/>
              </a:rPr>
              <a:t>custA</a:t>
            </a:r>
            <a:endParaRPr lang="en-US" sz="3200" dirty="0">
              <a:ea typeface="Adobe Gothic Std B" panose="020B0800000000000000" pitchFamily="34" charset="-128"/>
            </a:endParaRPr>
          </a:p>
          <a:p>
            <a:pPr marL="457200" lvl="1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     </a:t>
            </a:r>
            <a:r>
              <a:rPr lang="en-US" sz="3200" b="1" dirty="0">
                <a:ea typeface="Adobe Gothic Std B" panose="020B0800000000000000" pitchFamily="34" charset="-128"/>
              </a:rPr>
              <a:t>UNION ALL</a:t>
            </a:r>
          </a:p>
          <a:p>
            <a:pPr marL="457200" lvl="1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     SELECT </a:t>
            </a:r>
            <a:r>
              <a:rPr lang="en-US" sz="3200" dirty="0" err="1">
                <a:ea typeface="Adobe Gothic Std B" panose="020B0800000000000000" pitchFamily="34" charset="-128"/>
              </a:rPr>
              <a:t>cust_name</a:t>
            </a:r>
            <a:r>
              <a:rPr lang="en-US" sz="3200" dirty="0">
                <a:ea typeface="Adobe Gothic Std B" panose="020B0800000000000000" pitchFamily="34" charset="-128"/>
              </a:rPr>
              <a:t>, </a:t>
            </a:r>
            <a:r>
              <a:rPr lang="en-US" sz="3200" dirty="0" err="1">
                <a:ea typeface="Adobe Gothic Std B" panose="020B0800000000000000" pitchFamily="34" charset="-128"/>
              </a:rPr>
              <a:t>cust_amount</a:t>
            </a:r>
            <a:r>
              <a:rPr lang="en-US" sz="3200" dirty="0">
                <a:ea typeface="Adobe Gothic Std B" panose="020B0800000000000000" pitchFamily="34" charset="-128"/>
              </a:rPr>
              <a:t> from </a:t>
            </a:r>
            <a:r>
              <a:rPr lang="en-US" sz="3200" dirty="0" err="1">
                <a:ea typeface="Adobe Gothic Std B" panose="020B0800000000000000" pitchFamily="34" charset="-128"/>
              </a:rPr>
              <a:t>custB</a:t>
            </a:r>
            <a:endParaRPr lang="en-US" sz="32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A6860-CBF6-4130-D01B-8882E53E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29506-C739-3C57-1737-EABDB94C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120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UNION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F65A1B-D3FD-3CF2-8891-18CF725883FF}"/>
              </a:ext>
            </a:extLst>
          </p:cNvPr>
          <p:cNvSpPr txBox="1">
            <a:spLocks/>
          </p:cNvSpPr>
          <p:nvPr/>
        </p:nvSpPr>
        <p:spPr>
          <a:xfrm>
            <a:off x="7924787" y="1720236"/>
            <a:ext cx="1772039" cy="46342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ea typeface="Adobe Gothic Std B" panose="020B0800000000000000" pitchFamily="34" charset="-128"/>
              </a:rPr>
              <a:t>Table: </a:t>
            </a:r>
            <a:r>
              <a:rPr lang="en-US" dirty="0" err="1">
                <a:ea typeface="Adobe Gothic Std B" panose="020B0800000000000000" pitchFamily="34" charset="-128"/>
              </a:rPr>
              <a:t>custB</a:t>
            </a:r>
            <a:endParaRPr lang="en-US" dirty="0">
              <a:ea typeface="Adobe Gothic Std B" panose="020B0800000000000000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7BEAF-ACCC-506B-4DC5-92AA1FDC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759" y="2744864"/>
            <a:ext cx="4732093" cy="2126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745740-D036-7116-3410-2DD618CC3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84" y="2762448"/>
            <a:ext cx="4988240" cy="25568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E251C-F6EF-1BFB-F0D9-1783D19EBBC7}"/>
              </a:ext>
            </a:extLst>
          </p:cNvPr>
          <p:cNvSpPr txBox="1">
            <a:spLocks/>
          </p:cNvSpPr>
          <p:nvPr/>
        </p:nvSpPr>
        <p:spPr>
          <a:xfrm>
            <a:off x="2360061" y="1720236"/>
            <a:ext cx="1772039" cy="46342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ea typeface="Adobe Gothic Std B" panose="020B0800000000000000" pitchFamily="34" charset="-128"/>
              </a:rPr>
              <a:t>Table: </a:t>
            </a:r>
            <a:r>
              <a:rPr lang="en-US" dirty="0" err="1">
                <a:ea typeface="Adobe Gothic Std B" panose="020B0800000000000000" pitchFamily="34" charset="-128"/>
              </a:rPr>
              <a:t>custA</a:t>
            </a:r>
            <a:endParaRPr lang="en-US" dirty="0">
              <a:ea typeface="Adobe Gothic Std B" panose="020B0800000000000000" pitchFamily="34" charset="-128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02B51-C129-EDC5-2861-D35C2036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9B2BF-29C0-F48D-82C0-981A3B73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355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SUB QUERY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Hindi-13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20830-7382-43CC-9F6E-291E41AA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BFC24-560E-8941-7D09-9FB6BAAC1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649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 QUERY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A </a:t>
            </a:r>
            <a:r>
              <a:rPr lang="en-US" sz="3200" b="1" dirty="0">
                <a:ea typeface="Adobe Gothic Std B" panose="020B0800000000000000" pitchFamily="34" charset="-128"/>
              </a:rPr>
              <a:t>Subquery</a:t>
            </a:r>
            <a:r>
              <a:rPr lang="en-US" sz="3200" dirty="0">
                <a:ea typeface="Adobe Gothic Std B" panose="020B0800000000000000" pitchFamily="34" charset="-128"/>
              </a:rPr>
              <a:t> or Inner query or a Nested query allows us to create complex query on the output of another query</a:t>
            </a:r>
          </a:p>
          <a:p>
            <a:r>
              <a:rPr lang="en-US" sz="3200" dirty="0">
                <a:ea typeface="Adobe Gothic Std B" panose="020B0800000000000000" pitchFamily="34" charset="-128"/>
              </a:rPr>
              <a:t>Sub query syntax involves two SELECT statements </a:t>
            </a:r>
          </a:p>
          <a:p>
            <a:pPr marL="0" indent="0">
              <a:buNone/>
            </a:pPr>
            <a:endParaRPr lang="en-US" sz="1100" dirty="0">
              <a:ea typeface="Adobe Gothic Std B" panose="020B0800000000000000" pitchFamily="34" charset="-128"/>
            </a:endParaRPr>
          </a:p>
          <a:p>
            <a:r>
              <a:rPr lang="en-US" sz="3200" b="1" dirty="0">
                <a:ea typeface="Adobe Gothic Std B" panose="020B0800000000000000" pitchFamily="34" charset="-128"/>
              </a:rPr>
              <a:t>Syntax</a:t>
            </a: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SELECT </a:t>
            </a:r>
            <a:r>
              <a:rPr lang="en-US" sz="3200" dirty="0" err="1">
                <a:ea typeface="Adobe Gothic Std B" panose="020B0800000000000000" pitchFamily="34" charset="-128"/>
              </a:rPr>
              <a:t>column_name</a:t>
            </a:r>
            <a:r>
              <a:rPr lang="en-US" sz="3200" dirty="0">
                <a:ea typeface="Adobe Gothic Std B" panose="020B0800000000000000" pitchFamily="34" charset="-128"/>
              </a:rPr>
              <a:t>(s)</a:t>
            </a: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FROM </a:t>
            </a:r>
            <a:r>
              <a:rPr lang="en-US" sz="3200" dirty="0" err="1">
                <a:ea typeface="Adobe Gothic Std B" panose="020B0800000000000000" pitchFamily="34" charset="-128"/>
              </a:rPr>
              <a:t>table_name</a:t>
            </a: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WHERE </a:t>
            </a:r>
            <a:r>
              <a:rPr lang="en-US" sz="3200" dirty="0" err="1">
                <a:ea typeface="Adobe Gothic Std B" panose="020B0800000000000000" pitchFamily="34" charset="-128"/>
              </a:rPr>
              <a:t>column_name</a:t>
            </a:r>
            <a:r>
              <a:rPr lang="en-US" sz="3200" dirty="0">
                <a:ea typeface="Adobe Gothic Std B" panose="020B0800000000000000" pitchFamily="34" charset="-128"/>
              </a:rPr>
              <a:t> </a:t>
            </a:r>
            <a:r>
              <a:rPr lang="en-US" sz="3200" b="1" i="1" dirty="0">
                <a:ea typeface="Adobe Gothic Std B" panose="020B0800000000000000" pitchFamily="34" charset="-128"/>
              </a:rPr>
              <a:t>operator </a:t>
            </a: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    ( </a:t>
            </a: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 </a:t>
            </a:r>
            <a:r>
              <a:rPr lang="en-US" sz="3200" b="1" dirty="0" err="1">
                <a:solidFill>
                  <a:srgbClr val="00B0F0"/>
                </a:solidFill>
                <a:ea typeface="Adobe Gothic Std B" panose="020B0800000000000000" pitchFamily="34" charset="-128"/>
              </a:rPr>
              <a:t>column_name</a:t>
            </a: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  FROM </a:t>
            </a:r>
            <a:r>
              <a:rPr lang="en-US" sz="3200" b="1" dirty="0" err="1">
                <a:solidFill>
                  <a:srgbClr val="00B0F0"/>
                </a:solidFill>
                <a:ea typeface="Adobe Gothic Std B" panose="020B0800000000000000" pitchFamily="34" charset="-128"/>
              </a:rPr>
              <a:t>table_name</a:t>
            </a: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 WHERE ...</a:t>
            </a:r>
            <a:r>
              <a:rPr lang="en-US" sz="3200" dirty="0">
                <a:ea typeface="Adobe Gothic Std B" panose="020B0800000000000000" pitchFamily="34" charset="-128"/>
              </a:rPr>
              <a:t> );</a:t>
            </a:r>
          </a:p>
          <a:p>
            <a:endParaRPr lang="en-US" sz="3200" dirty="0"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A9611-4892-C425-C706-1D3995DE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383F3-3F6E-E1EC-B254-42F6CD2AD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3682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 QUERY Example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12932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ea typeface="Adobe Gothic Std B" panose="020B0800000000000000" pitchFamily="34" charset="-128"/>
              </a:rPr>
              <a:t>Question: </a:t>
            </a:r>
            <a:r>
              <a:rPr lang="en-US" sz="3200" dirty="0">
                <a:ea typeface="Adobe Gothic Std B" panose="020B0800000000000000" pitchFamily="34" charset="-128"/>
              </a:rPr>
              <a:t>Find the details of customers, whose payment amount is more than the average of total amount paid by all customers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117C8-1084-D9D7-2517-88675916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8" y="3135092"/>
            <a:ext cx="6641840" cy="27336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9D0AAC-8762-9934-543B-550D8556BFF7}"/>
              </a:ext>
            </a:extLst>
          </p:cNvPr>
          <p:cNvSpPr txBox="1">
            <a:spLocks/>
          </p:cNvSpPr>
          <p:nvPr/>
        </p:nvSpPr>
        <p:spPr>
          <a:xfrm>
            <a:off x="894184" y="3135092"/>
            <a:ext cx="4396274" cy="3468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ea typeface="Adobe Gothic Std B" panose="020B0800000000000000" pitchFamily="34" charset="-128"/>
              </a:rPr>
              <a:t>Divide above question into two parts: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Adobe Gothic Std B" panose="020B0800000000000000" pitchFamily="34" charset="-128"/>
              </a:rPr>
              <a:t>Find the average amount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ea typeface="Adobe Gothic Std B" panose="020B0800000000000000" pitchFamily="34" charset="-128"/>
              </a:rPr>
              <a:t>Filter the customers whose amount </a:t>
            </a:r>
            <a:r>
              <a:rPr lang="en-US" sz="3200" b="1" dirty="0">
                <a:ea typeface="Adobe Gothic Std B" panose="020B0800000000000000" pitchFamily="34" charset="-128"/>
              </a:rPr>
              <a:t>&gt;</a:t>
            </a:r>
            <a:r>
              <a:rPr lang="en-US" dirty="0">
                <a:ea typeface="Adobe Gothic Std B" panose="020B0800000000000000" pitchFamily="34" charset="-128"/>
              </a:rPr>
              <a:t> average amount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AC987-8B79-21B1-2D39-6F762A62B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029DD-2588-70F7-2AF9-A8B7C1FC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7693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10"/>
            <a:ext cx="10459616" cy="625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Subquery examples</a:t>
            </a:r>
            <a:endParaRPr lang="en-IN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" y="933062"/>
            <a:ext cx="6811347" cy="5775647"/>
          </a:xfrm>
          <a:noFill/>
          <a:ln w="28575">
            <a:solidFill>
              <a:srgbClr val="00B0F0"/>
            </a:solidFill>
          </a:ln>
        </p:spPr>
        <p:txBody>
          <a:bodyPr>
            <a:normAutofit lnSpcReduction="10000"/>
          </a:bodyPr>
          <a:lstStyle/>
          <a:p>
            <a:r>
              <a:rPr lang="en-US" sz="2000" dirty="0">
                <a:ea typeface="Adobe Gothic Std B" panose="020B0800000000000000" pitchFamily="34" charset="-128"/>
              </a:rPr>
              <a:t>If inner query </a:t>
            </a:r>
            <a:r>
              <a:rPr lang="en-US" sz="2000" b="1" dirty="0">
                <a:ea typeface="Adobe Gothic Std B" panose="020B0800000000000000" pitchFamily="34" charset="-128"/>
              </a:rPr>
              <a:t>output has single value </a:t>
            </a:r>
            <a:r>
              <a:rPr lang="en-US" sz="2000" dirty="0">
                <a:ea typeface="Adobe Gothic Std B" panose="020B0800000000000000" pitchFamily="34" charset="-128"/>
              </a:rPr>
              <a:t>then use </a:t>
            </a:r>
            <a:r>
              <a:rPr lang="en-US" sz="1900" dirty="0">
                <a:solidFill>
                  <a:srgbClr val="FF0000"/>
                </a:solidFill>
                <a:ea typeface="Adobe Gothic Std B" panose="020B0800000000000000" pitchFamily="34" charset="-128"/>
              </a:rPr>
              <a:t>comparison operator</a:t>
            </a:r>
            <a:endParaRPr lang="en-US" sz="2000" dirty="0">
              <a:solidFill>
                <a:srgbClr val="FF0000"/>
              </a:solidFill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SELECT </a:t>
            </a:r>
            <a:r>
              <a:rPr lang="en-US" sz="2000" dirty="0" err="1">
                <a:ea typeface="Adobe Gothic Std B" panose="020B0800000000000000" pitchFamily="34" charset="-128"/>
              </a:rPr>
              <a:t>customer_id</a:t>
            </a:r>
            <a:r>
              <a:rPr lang="en-US" sz="2000" dirty="0">
                <a:ea typeface="Adobe Gothic Std B" panose="020B0800000000000000" pitchFamily="34" charset="-128"/>
              </a:rPr>
              <a:t>, mode, amount</a:t>
            </a: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FROM payment</a:t>
            </a: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WHERE amount</a:t>
            </a:r>
            <a:r>
              <a:rPr lang="en-US" sz="2000" b="1" dirty="0">
                <a:ea typeface="Adobe Gothic Std B" panose="020B0800000000000000" pitchFamily="34" charset="-128"/>
              </a:rPr>
              <a:t> &gt; </a:t>
            </a:r>
            <a:r>
              <a:rPr lang="en-US" sz="2000" dirty="0">
                <a:ea typeface="Adobe Gothic Std B" panose="020B0800000000000000" pitchFamily="34" charset="-128"/>
              </a:rPr>
              <a:t>(SELECT AVG(amount) FROM payment)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= 	</a:t>
            </a:r>
            <a:r>
              <a:rPr lang="en-US" sz="1600" dirty="0">
                <a:ea typeface="Adobe Gothic Std B" panose="020B0800000000000000" pitchFamily="34" charset="-128"/>
              </a:rPr>
              <a:t>SELECT </a:t>
            </a:r>
            <a:r>
              <a:rPr lang="en-US" sz="1600" dirty="0" err="1">
                <a:ea typeface="Adobe Gothic Std B" panose="020B0800000000000000" pitchFamily="34" charset="-128"/>
              </a:rPr>
              <a:t>customer_id</a:t>
            </a:r>
            <a:r>
              <a:rPr lang="en-US" sz="1600" dirty="0">
                <a:ea typeface="Adobe Gothic Std B" panose="020B0800000000000000" pitchFamily="34" charset="-128"/>
              </a:rPr>
              <a:t>, mode, amount</a:t>
            </a:r>
          </a:p>
          <a:p>
            <a:pPr marL="0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	FROM payment</a:t>
            </a:r>
          </a:p>
          <a:p>
            <a:pPr marL="0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	WHERE amount &gt; 70</a:t>
            </a:r>
          </a:p>
          <a:p>
            <a:r>
              <a:rPr lang="en-US" sz="2000" dirty="0">
                <a:ea typeface="Adobe Gothic Std B" panose="020B0800000000000000" pitchFamily="34" charset="-128"/>
              </a:rPr>
              <a:t>If inner query </a:t>
            </a:r>
            <a:r>
              <a:rPr lang="en-US" sz="2000" b="1" dirty="0">
                <a:ea typeface="Adobe Gothic Std B" panose="020B0800000000000000" pitchFamily="34" charset="-128"/>
              </a:rPr>
              <a:t>output has multiple values </a:t>
            </a:r>
            <a:r>
              <a:rPr lang="en-US" sz="2000" dirty="0">
                <a:ea typeface="Adobe Gothic Std B" panose="020B0800000000000000" pitchFamily="34" charset="-128"/>
              </a:rPr>
              <a:t>then use </a:t>
            </a:r>
            <a:r>
              <a:rPr lang="en-US" sz="2000" dirty="0">
                <a:solidFill>
                  <a:srgbClr val="FF0000"/>
                </a:solidFill>
                <a:ea typeface="Adobe Gothic Std B" panose="020B0800000000000000" pitchFamily="34" charset="-128"/>
              </a:rPr>
              <a:t>IN operator</a:t>
            </a: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SELECT </a:t>
            </a:r>
            <a:r>
              <a:rPr lang="en-US" sz="2000" dirty="0" err="1">
                <a:ea typeface="Adobe Gothic Std B" panose="020B0800000000000000" pitchFamily="34" charset="-128"/>
              </a:rPr>
              <a:t>customer_id</a:t>
            </a:r>
            <a:r>
              <a:rPr lang="en-US" sz="2000" dirty="0">
                <a:ea typeface="Adobe Gothic Std B" panose="020B0800000000000000" pitchFamily="34" charset="-128"/>
              </a:rPr>
              <a:t>, mode, amount</a:t>
            </a: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FROM payment</a:t>
            </a:r>
          </a:p>
          <a:p>
            <a:pPr marL="0" indent="0">
              <a:buNone/>
            </a:pPr>
            <a:r>
              <a:rPr lang="en-US" sz="2000" dirty="0">
                <a:ea typeface="Adobe Gothic Std B" panose="020B0800000000000000" pitchFamily="34" charset="-128"/>
              </a:rPr>
              <a:t>WHERE </a:t>
            </a:r>
            <a:r>
              <a:rPr lang="en-US" sz="2000" dirty="0" err="1">
                <a:ea typeface="Adobe Gothic Std B" panose="020B0800000000000000" pitchFamily="34" charset="-128"/>
              </a:rPr>
              <a:t>customer_id</a:t>
            </a:r>
            <a:r>
              <a:rPr lang="en-US" sz="2000" dirty="0">
                <a:ea typeface="Adobe Gothic Std B" panose="020B0800000000000000" pitchFamily="34" charset="-128"/>
              </a:rPr>
              <a:t> </a:t>
            </a:r>
            <a:r>
              <a:rPr lang="en-US" sz="2000" b="1" dirty="0">
                <a:ea typeface="Adobe Gothic Std B" panose="020B0800000000000000" pitchFamily="34" charset="-128"/>
              </a:rPr>
              <a:t>IN</a:t>
            </a:r>
            <a:r>
              <a:rPr lang="en-US" sz="2000" dirty="0">
                <a:ea typeface="Adobe Gothic Std B" panose="020B0800000000000000" pitchFamily="34" charset="-128"/>
              </a:rPr>
              <a:t> (SELECT </a:t>
            </a:r>
            <a:r>
              <a:rPr lang="en-US" sz="2000" dirty="0" err="1">
                <a:ea typeface="Adobe Gothic Std B" panose="020B0800000000000000" pitchFamily="34" charset="-128"/>
              </a:rPr>
              <a:t>customer_id</a:t>
            </a:r>
            <a:r>
              <a:rPr lang="en-US" sz="2000" dirty="0">
                <a:ea typeface="Adobe Gothic Std B" panose="020B0800000000000000" pitchFamily="34" charset="-128"/>
              </a:rPr>
              <a:t> FROM customer)</a:t>
            </a:r>
          </a:p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= </a:t>
            </a:r>
            <a:r>
              <a:rPr lang="en-US" sz="2000" b="1" dirty="0">
                <a:solidFill>
                  <a:srgbClr val="FF0000"/>
                </a:solidFill>
                <a:ea typeface="Adobe Gothic Std B" panose="020B0800000000000000" pitchFamily="34" charset="-128"/>
              </a:rPr>
              <a:t>	</a:t>
            </a:r>
            <a:r>
              <a:rPr lang="en-US" sz="1600" dirty="0">
                <a:ea typeface="Adobe Gothic Std B" panose="020B0800000000000000" pitchFamily="34" charset="-128"/>
              </a:rPr>
              <a:t>SELECT </a:t>
            </a:r>
            <a:r>
              <a:rPr lang="en-US" sz="1600" dirty="0" err="1">
                <a:ea typeface="Adobe Gothic Std B" panose="020B0800000000000000" pitchFamily="34" charset="-128"/>
              </a:rPr>
              <a:t>customer_id</a:t>
            </a:r>
            <a:r>
              <a:rPr lang="en-US" sz="1600" dirty="0">
                <a:ea typeface="Adobe Gothic Std B" panose="020B0800000000000000" pitchFamily="34" charset="-128"/>
              </a:rPr>
              <a:t>, mode, amount</a:t>
            </a:r>
          </a:p>
          <a:p>
            <a:pPr marL="0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	FROM payment</a:t>
            </a:r>
          </a:p>
          <a:p>
            <a:pPr marL="0" indent="0"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	WHERE </a:t>
            </a:r>
            <a:r>
              <a:rPr lang="en-US" sz="1600" dirty="0" err="1">
                <a:ea typeface="Adobe Gothic Std B" panose="020B0800000000000000" pitchFamily="34" charset="-128"/>
              </a:rPr>
              <a:t>customer_id</a:t>
            </a:r>
            <a:r>
              <a:rPr lang="en-US" sz="1600" dirty="0">
                <a:ea typeface="Adobe Gothic Std B" panose="020B0800000000000000" pitchFamily="34" charset="-128"/>
              </a:rPr>
              <a:t> IN (1,2,3,4)</a:t>
            </a:r>
            <a:endParaRPr lang="en-US" sz="2000" dirty="0">
              <a:ea typeface="Adobe Gothic Std B" panose="020B0800000000000000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8CAAD8-C254-D547-9430-7B1419E2CEC9}"/>
              </a:ext>
            </a:extLst>
          </p:cNvPr>
          <p:cNvSpPr txBox="1">
            <a:spLocks/>
          </p:cNvSpPr>
          <p:nvPr/>
        </p:nvSpPr>
        <p:spPr>
          <a:xfrm>
            <a:off x="8360228" y="1203253"/>
            <a:ext cx="3464767" cy="5092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>
              <a:ea typeface="Adobe Gothic Std B" panose="020B08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062CD1-80C3-B5C3-5AE5-6EF541CE6AE2}"/>
              </a:ext>
            </a:extLst>
          </p:cNvPr>
          <p:cNvSpPr txBox="1"/>
          <p:nvPr/>
        </p:nvSpPr>
        <p:spPr>
          <a:xfrm>
            <a:off x="7016620" y="2416629"/>
            <a:ext cx="5063413" cy="3139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Adobe Gothic Std B" panose="020B0800000000000000" pitchFamily="34" charset="-128"/>
              </a:rPr>
              <a:t>If inner query </a:t>
            </a:r>
            <a:r>
              <a:rPr lang="en-US" b="1" dirty="0">
                <a:ea typeface="Adobe Gothic Std B" panose="020B0800000000000000" pitchFamily="34" charset="-128"/>
              </a:rPr>
              <a:t>output has multiple values </a:t>
            </a:r>
            <a:r>
              <a:rPr lang="en-US" dirty="0">
                <a:ea typeface="Adobe Gothic Std B" panose="020B0800000000000000" pitchFamily="34" charset="-128"/>
              </a:rPr>
              <a:t>then we can also use</a:t>
            </a:r>
            <a:r>
              <a:rPr lang="en-US" dirty="0">
                <a:solidFill>
                  <a:srgbClr val="FF0000"/>
                </a:solidFill>
                <a:ea typeface="Adobe Gothic Std B" panose="020B0800000000000000" pitchFamily="34" charset="-128"/>
              </a:rPr>
              <a:t> EXISTS </a:t>
            </a:r>
            <a:r>
              <a:rPr lang="en-US" dirty="0">
                <a:ea typeface="Adobe Gothic Std B" panose="020B0800000000000000" pitchFamily="34" charset="-128"/>
              </a:rPr>
              <a:t>operator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Adobe Gothic Std B" panose="020B0800000000000000" pitchFamily="34" charset="-128"/>
            </a:endParaRPr>
          </a:p>
          <a:p>
            <a:r>
              <a:rPr lang="en-US" dirty="0"/>
              <a:t>SELECT </a:t>
            </a:r>
            <a:r>
              <a:rPr lang="en-US" dirty="0" err="1"/>
              <a:t>first_name</a:t>
            </a:r>
            <a:r>
              <a:rPr lang="en-US" dirty="0"/>
              <a:t>, </a:t>
            </a:r>
            <a:r>
              <a:rPr lang="en-US" dirty="0" err="1"/>
              <a:t>last_name</a:t>
            </a:r>
            <a:endParaRPr lang="en-US" dirty="0"/>
          </a:p>
          <a:p>
            <a:r>
              <a:rPr lang="en-US" dirty="0"/>
              <a:t>FROM customer AS c</a:t>
            </a:r>
          </a:p>
          <a:p>
            <a:r>
              <a:rPr lang="en-US" dirty="0"/>
              <a:t>WHERE</a:t>
            </a:r>
            <a:r>
              <a:rPr lang="en-US" b="1" dirty="0"/>
              <a:t> EXISTS </a:t>
            </a:r>
          </a:p>
          <a:p>
            <a:r>
              <a:rPr lang="en-US" dirty="0"/>
              <a:t>	( SELECT </a:t>
            </a:r>
            <a:r>
              <a:rPr lang="en-US" dirty="0" err="1"/>
              <a:t>customer_id</a:t>
            </a:r>
            <a:r>
              <a:rPr lang="en-US" dirty="0"/>
              <a:t>, amount</a:t>
            </a:r>
          </a:p>
          <a:p>
            <a:r>
              <a:rPr lang="en-US" dirty="0"/>
              <a:t>	  FROM payment AS p</a:t>
            </a:r>
          </a:p>
          <a:p>
            <a:r>
              <a:rPr lang="en-US" dirty="0"/>
              <a:t>	  WHERE </a:t>
            </a:r>
            <a:r>
              <a:rPr lang="en-US" dirty="0" err="1"/>
              <a:t>p.customer_id</a:t>
            </a:r>
            <a:r>
              <a:rPr lang="en-US" dirty="0"/>
              <a:t> = </a:t>
            </a:r>
            <a:r>
              <a:rPr lang="en-US" dirty="0" err="1"/>
              <a:t>c.customer_id</a:t>
            </a:r>
            <a:endParaRPr lang="en-US" dirty="0"/>
          </a:p>
          <a:p>
            <a:r>
              <a:rPr lang="en-US" dirty="0"/>
              <a:t>	  AND amount &gt; 100</a:t>
            </a:r>
          </a:p>
          <a:p>
            <a:r>
              <a:rPr lang="en-US" dirty="0"/>
              <a:t>	) 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90E2D-3E0F-75C3-61FA-7CCADE58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64662-E210-C26A-44D0-203A5EB5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0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SQL Commands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FBB0EE-6BE0-D3C9-005C-321F257C115E}"/>
              </a:ext>
            </a:extLst>
          </p:cNvPr>
          <p:cNvSpPr txBox="1">
            <a:spLocks/>
          </p:cNvSpPr>
          <p:nvPr/>
        </p:nvSpPr>
        <p:spPr>
          <a:xfrm>
            <a:off x="894184" y="847725"/>
            <a:ext cx="10459616" cy="5394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4000" b="1" dirty="0">
                <a:latin typeface="+mn-lt"/>
                <a:ea typeface="Adobe Gothic Std B" panose="020B0800000000000000" pitchFamily="34" charset="-128"/>
              </a:rPr>
              <a:t>There are mainly 3 types of SQL commands: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4000" b="1" dirty="0">
                <a:latin typeface="+mn-lt"/>
                <a:ea typeface="Adobe Gothic Std B" panose="020B0800000000000000" pitchFamily="34" charset="-128"/>
              </a:rPr>
              <a:t>DDL</a:t>
            </a:r>
            <a:r>
              <a:rPr lang="en-IN" sz="4000" dirty="0">
                <a:latin typeface="+mn-lt"/>
                <a:ea typeface="Adobe Gothic Std B" panose="020B0800000000000000" pitchFamily="34" charset="-128"/>
              </a:rPr>
              <a:t> (Data Definition Language): create, alter, and drop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4000" b="1" dirty="0">
                <a:latin typeface="+mn-lt"/>
                <a:ea typeface="Adobe Gothic Std B" panose="020B0800000000000000" pitchFamily="34" charset="-128"/>
              </a:rPr>
              <a:t>DML</a:t>
            </a:r>
            <a:r>
              <a:rPr lang="en-IN" sz="4000" dirty="0">
                <a:latin typeface="+mn-lt"/>
                <a:ea typeface="Adobe Gothic Std B" panose="020B0800000000000000" pitchFamily="34" charset="-128"/>
              </a:rPr>
              <a:t> (Data Manipulation Language): </a:t>
            </a:r>
            <a:r>
              <a:rPr lang="en-US" sz="4000" dirty="0">
                <a:latin typeface="+mn-lt"/>
                <a:ea typeface="Adobe Gothic Std B" panose="020B0800000000000000" pitchFamily="34" charset="-128"/>
              </a:rPr>
              <a:t>select, insert, update and delete</a:t>
            </a:r>
            <a:endParaRPr lang="en-IN" sz="4000" dirty="0">
              <a:latin typeface="+mn-lt"/>
              <a:ea typeface="Adobe Gothic Std B" panose="020B0800000000000000" pitchFamily="34" charset="-128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4000" b="1" dirty="0">
                <a:latin typeface="+mn-lt"/>
                <a:ea typeface="Adobe Gothic Std B" panose="020B0800000000000000" pitchFamily="34" charset="-128"/>
              </a:rPr>
              <a:t>DCL</a:t>
            </a:r>
            <a:r>
              <a:rPr lang="en-IN" sz="4000" dirty="0">
                <a:latin typeface="+mn-lt"/>
                <a:ea typeface="Adobe Gothic Std B" panose="020B0800000000000000" pitchFamily="34" charset="-128"/>
              </a:rPr>
              <a:t> (Data Control Language): grant and revoke permission to users</a:t>
            </a:r>
          </a:p>
        </p:txBody>
      </p:sp>
    </p:spTree>
    <p:extLst>
      <p:ext uri="{BB962C8B-B14F-4D97-AF65-F5344CB8AC3E}">
        <p14:creationId xmlns:p14="http://schemas.microsoft.com/office/powerpoint/2010/main" val="15903964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WINDOWS FUNCTION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Hindi-14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4F052-5189-421B-54F8-5CFC6764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233BB-69F9-1679-6903-07855914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4327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WINDOW FUNCTION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1909478"/>
          </a:xfrm>
        </p:spPr>
        <p:txBody>
          <a:bodyPr>
            <a:normAutofit/>
          </a:bodyPr>
          <a:lstStyle/>
          <a:p>
            <a:r>
              <a:rPr lang="en-US" b="1" dirty="0">
                <a:ea typeface="Adobe Gothic Std B" panose="020B0800000000000000" pitchFamily="34" charset="-128"/>
              </a:rPr>
              <a:t>Window functions </a:t>
            </a:r>
            <a:r>
              <a:rPr lang="en-US" dirty="0">
                <a:ea typeface="Adobe Gothic Std B" panose="020B0800000000000000" pitchFamily="34" charset="-128"/>
              </a:rPr>
              <a:t>applies aggregate, ranking and analytic functions over a particular window (set of rows). </a:t>
            </a:r>
          </a:p>
          <a:p>
            <a:r>
              <a:rPr lang="en-US" dirty="0">
                <a:ea typeface="Adobe Gothic Std B" panose="020B0800000000000000" pitchFamily="34" charset="-128"/>
              </a:rPr>
              <a:t>And </a:t>
            </a:r>
            <a:r>
              <a:rPr lang="en-US" b="1" dirty="0">
                <a:ea typeface="Adobe Gothic Std B" panose="020B0800000000000000" pitchFamily="34" charset="-128"/>
              </a:rPr>
              <a:t>OVER</a:t>
            </a:r>
            <a:r>
              <a:rPr lang="en-US" dirty="0">
                <a:ea typeface="Adobe Gothic Std B" panose="020B0800000000000000" pitchFamily="34" charset="-128"/>
              </a:rPr>
              <a:t> clause is used with window functions to define that window.</a:t>
            </a:r>
          </a:p>
          <a:p>
            <a:pPr marL="0" indent="0">
              <a:buNone/>
            </a:pPr>
            <a:endParaRPr lang="en-US" sz="1100" dirty="0">
              <a:ea typeface="Adobe Gothic Std B" panose="020B0800000000000000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70961-40D9-2054-3835-08EF85BF5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84" y="3286902"/>
            <a:ext cx="8567057" cy="251559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F4FDB23-AE92-6555-91E1-0EC0D6635759}"/>
              </a:ext>
            </a:extLst>
          </p:cNvPr>
          <p:cNvSpPr txBox="1">
            <a:spLocks/>
          </p:cNvSpPr>
          <p:nvPr/>
        </p:nvSpPr>
        <p:spPr>
          <a:xfrm>
            <a:off x="5458408" y="5802501"/>
            <a:ext cx="4152123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The rows maintain their separate identities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D237BB-EEEF-43B9-D8B6-624205D784D5}"/>
              </a:ext>
            </a:extLst>
          </p:cNvPr>
          <p:cNvSpPr txBox="1">
            <a:spLocks/>
          </p:cNvSpPr>
          <p:nvPr/>
        </p:nvSpPr>
        <p:spPr>
          <a:xfrm>
            <a:off x="1119673" y="5802501"/>
            <a:ext cx="3452328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ea typeface="Adobe Gothic Std B" panose="020B0800000000000000" pitchFamily="34" charset="-128"/>
              </a:rPr>
              <a:t>Give output one row per aggregation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9185315-B38A-9BFF-07C4-601E7B7E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AC9F38-B5D0-477B-440C-5078E2B5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40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WINDOW FUNCTION SYNTAX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2617" y="1404836"/>
            <a:ext cx="6762749" cy="2102894"/>
          </a:xfrm>
          <a:solidFill>
            <a:schemeClr val="bg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SELECT </a:t>
            </a:r>
            <a:r>
              <a:rPr lang="en-US" sz="2200" dirty="0" err="1">
                <a:ea typeface="Adobe Gothic Std B" panose="020B0800000000000000" pitchFamily="34" charset="-128"/>
              </a:rPr>
              <a:t>column_name</a:t>
            </a:r>
            <a:r>
              <a:rPr lang="en-US" sz="2200" dirty="0">
                <a:ea typeface="Adobe Gothic Std B" panose="020B0800000000000000" pitchFamily="34" charset="-128"/>
              </a:rPr>
              <a:t>(s),</a:t>
            </a:r>
          </a:p>
          <a:p>
            <a:pPr marL="0" indent="0"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	</a:t>
            </a:r>
            <a:r>
              <a:rPr lang="en-US" sz="2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fun</a:t>
            </a:r>
            <a:r>
              <a:rPr lang="en-US" sz="2200" dirty="0">
                <a:ea typeface="Adobe Gothic Std B" panose="020B0800000000000000" pitchFamily="34" charset="-128"/>
              </a:rPr>
              <a:t>( )   </a:t>
            </a:r>
            <a:r>
              <a:rPr lang="en-US" sz="2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OVER  </a:t>
            </a:r>
            <a:r>
              <a:rPr lang="en-US" sz="2200" b="1" dirty="0">
                <a:ea typeface="Adobe Gothic Std B" panose="020B0800000000000000" pitchFamily="34" charset="-128"/>
              </a:rPr>
              <a:t>(</a:t>
            </a:r>
            <a:r>
              <a:rPr lang="en-US" sz="2200" dirty="0">
                <a:ea typeface="Adobe Gothic Std B" panose="020B0800000000000000" pitchFamily="34" charset="-128"/>
              </a:rPr>
              <a:t> 	 [ &lt;PARTITION BY Clause&gt; ]</a:t>
            </a:r>
          </a:p>
          <a:p>
            <a:pPr marL="0" indent="0"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	   		 [ &lt;ORDER BY Clause&gt; ]</a:t>
            </a:r>
          </a:p>
          <a:p>
            <a:pPr marL="0" indent="0"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	  		 [ &lt;ROW or RANGE Clause&gt; ]   </a:t>
            </a:r>
            <a:r>
              <a:rPr lang="en-US" sz="2200" b="1" dirty="0">
                <a:ea typeface="Adobe Gothic Std B" panose="020B0800000000000000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FROM </a:t>
            </a:r>
            <a:r>
              <a:rPr lang="en-US" sz="2200" dirty="0" err="1">
                <a:ea typeface="Adobe Gothic Std B" panose="020B0800000000000000" pitchFamily="34" charset="-128"/>
              </a:rPr>
              <a:t>table_name</a:t>
            </a:r>
            <a:endParaRPr lang="en-US" sz="2200" dirty="0">
              <a:ea typeface="Adobe Gothic Std B" panose="020B0800000000000000" pitchFamily="34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35404D-A19C-DAF8-74D3-2C90928374B6}"/>
              </a:ext>
            </a:extLst>
          </p:cNvPr>
          <p:cNvSpPr txBox="1">
            <a:spLocks/>
          </p:cNvSpPr>
          <p:nvPr/>
        </p:nvSpPr>
        <p:spPr>
          <a:xfrm>
            <a:off x="894185" y="3793477"/>
            <a:ext cx="3500533" cy="154421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Select a function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Aggregate functions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Ranking functions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Analytic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4800-C784-7705-4ECF-8749A3C4B188}"/>
              </a:ext>
            </a:extLst>
          </p:cNvPr>
          <p:cNvSpPr txBox="1">
            <a:spLocks/>
          </p:cNvSpPr>
          <p:nvPr/>
        </p:nvSpPr>
        <p:spPr>
          <a:xfrm>
            <a:off x="6269200" y="3812527"/>
            <a:ext cx="3500533" cy="1544216"/>
          </a:xfrm>
          <a:prstGeom prst="rect">
            <a:avLst/>
          </a:prstGeom>
          <a:ln w="28575"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Define a Window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PARTITION BY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ORDER BY</a:t>
            </a:r>
          </a:p>
          <a:p>
            <a:pPr>
              <a:lnSpc>
                <a:spcPct val="70000"/>
              </a:lnSpc>
            </a:pPr>
            <a:r>
              <a:rPr lang="en-US" dirty="0">
                <a:ea typeface="Adobe Gothic Std B" panose="020B0800000000000000" pitchFamily="34" charset="-128"/>
              </a:rPr>
              <a:t>ROWS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F7F68-5A11-7DFD-EEAE-92B8E65364EF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644452" y="2265783"/>
            <a:ext cx="1317948" cy="152769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4C89FC-694C-5AEB-D04D-22135C048ED8}"/>
              </a:ext>
            </a:extLst>
          </p:cNvPr>
          <p:cNvCxnSpPr>
            <a:cxnSpLocks/>
          </p:cNvCxnSpPr>
          <p:nvPr/>
        </p:nvCxnSpPr>
        <p:spPr>
          <a:xfrm>
            <a:off x="4880978" y="2284833"/>
            <a:ext cx="1388222" cy="155626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AE6BB-0CF8-AFC7-3252-35CAE4FB77AB}"/>
              </a:ext>
            </a:extLst>
          </p:cNvPr>
          <p:cNvSpPr/>
          <p:nvPr/>
        </p:nvSpPr>
        <p:spPr>
          <a:xfrm>
            <a:off x="3647104" y="1808584"/>
            <a:ext cx="757139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2F26D7-06D3-5ED5-0807-734467A7B9B6}"/>
              </a:ext>
            </a:extLst>
          </p:cNvPr>
          <p:cNvSpPr/>
          <p:nvPr/>
        </p:nvSpPr>
        <p:spPr>
          <a:xfrm>
            <a:off x="4502408" y="1799059"/>
            <a:ext cx="757139" cy="457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58BAB7-7676-55BB-31AD-7B8E8DE3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BAC58D-F8FA-FA86-D4B1-D6FB7E6B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0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WINDOW FUNCTION TERMS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50927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92929"/>
                </a:solidFill>
                <a:effectLst/>
              </a:rPr>
              <a:t>Let’s look at some definitions: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Window function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 </a:t>
            </a:r>
            <a:r>
              <a:rPr lang="en-US" dirty="0">
                <a:ea typeface="Adobe Gothic Std B" panose="020B0800000000000000" pitchFamily="34" charset="-128"/>
              </a:rPr>
              <a:t>applies aggregate, ranking and analytic functions over a particular window; for example, sum, avg, or </a:t>
            </a:r>
            <a:r>
              <a:rPr lang="en-US" dirty="0" err="1">
                <a:ea typeface="Adobe Gothic Std B" panose="020B0800000000000000" pitchFamily="34" charset="-128"/>
              </a:rPr>
              <a:t>row_number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Expression</a:t>
            </a:r>
            <a:r>
              <a:rPr lang="en-US" b="1" dirty="0">
                <a:ea typeface="Adobe Gothic Std B" panose="020B0800000000000000" pitchFamily="34" charset="-128"/>
              </a:rPr>
              <a:t> </a:t>
            </a:r>
            <a:r>
              <a:rPr lang="en-US" dirty="0">
                <a:ea typeface="Adobe Gothic Std B" panose="020B0800000000000000" pitchFamily="34" charset="-128"/>
              </a:rPr>
              <a:t>is the name of the column that we want the window function operated on. This may not be necessary depending on what window function is used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OVER</a:t>
            </a:r>
            <a:r>
              <a:rPr lang="en-US" dirty="0">
                <a:ea typeface="Adobe Gothic Std B" panose="020B0800000000000000" pitchFamily="34" charset="-128"/>
              </a:rPr>
              <a:t> is just to signify that this is a window function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PARTITION BY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 </a:t>
            </a:r>
            <a:r>
              <a:rPr lang="en-US" dirty="0">
                <a:ea typeface="Adobe Gothic Std B" panose="020B0800000000000000" pitchFamily="34" charset="-128"/>
              </a:rPr>
              <a:t>divides the rows into partitions so we can specify which rows to use to compute the window function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ORDER BY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 </a:t>
            </a:r>
            <a:r>
              <a:rPr lang="en-US" dirty="0">
                <a:ea typeface="Adobe Gothic Std B" panose="020B0800000000000000" pitchFamily="34" charset="-128"/>
              </a:rPr>
              <a:t>is used so that we can order the rows within each partition. This is optional and does not have to be specified</a:t>
            </a:r>
          </a:p>
          <a:p>
            <a:pPr>
              <a:lnSpc>
                <a:spcPct val="70000"/>
              </a:lnSpc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ROWS</a:t>
            </a:r>
            <a:r>
              <a:rPr lang="en-US" b="1" dirty="0">
                <a:ea typeface="Adobe Gothic Std B" panose="020B0800000000000000" pitchFamily="34" charset="-128"/>
              </a:rPr>
              <a:t> </a:t>
            </a:r>
            <a:r>
              <a:rPr lang="en-US" dirty="0">
                <a:ea typeface="Adobe Gothic Std B" panose="020B0800000000000000" pitchFamily="34" charset="-128"/>
              </a:rPr>
              <a:t>can be used if we want to further limit the rows within our partition. This is optional and usually not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7316C-BC9C-FA08-C744-3738476BE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39F2B-3F76-8759-0484-2B1A0370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390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F36A81-74F8-D29C-FB9E-DA02366F0A49}"/>
              </a:ext>
            </a:extLst>
          </p:cNvPr>
          <p:cNvCxnSpPr>
            <a:cxnSpLocks/>
          </p:cNvCxnSpPr>
          <p:nvPr/>
        </p:nvCxnSpPr>
        <p:spPr>
          <a:xfrm flipH="1">
            <a:off x="4408471" y="2965370"/>
            <a:ext cx="4518" cy="468194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WINDOW FUNCTION TYPES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102054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There is no official division of the SQL window functions into categories but high level we can divide into three types</a:t>
            </a:r>
            <a:endParaRPr lang="en-US" sz="1050" dirty="0">
              <a:ea typeface="Adobe Gothic Std B" panose="020B0800000000000000" pitchFamily="34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3AC3A3-62B3-CEF5-4A3B-B22DE15C74EF}"/>
              </a:ext>
            </a:extLst>
          </p:cNvPr>
          <p:cNvSpPr txBox="1">
            <a:spLocks/>
          </p:cNvSpPr>
          <p:nvPr/>
        </p:nvSpPr>
        <p:spPr>
          <a:xfrm>
            <a:off x="2677108" y="2562016"/>
            <a:ext cx="3349691" cy="504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ea typeface="Adobe Gothic Std B" panose="020B0800000000000000" pitchFamily="34" charset="-128"/>
              </a:rPr>
              <a:t>Window Functions</a:t>
            </a:r>
            <a:endParaRPr lang="en-US" sz="1100" dirty="0">
              <a:ea typeface="Adobe Gothic Std B" panose="020B0800000000000000" pitchFamily="34" charset="-12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235564-2209-3B12-19FF-66D10340F08D}"/>
              </a:ext>
            </a:extLst>
          </p:cNvPr>
          <p:cNvSpPr txBox="1">
            <a:spLocks/>
          </p:cNvSpPr>
          <p:nvPr/>
        </p:nvSpPr>
        <p:spPr>
          <a:xfrm>
            <a:off x="6018296" y="3467482"/>
            <a:ext cx="2612278" cy="2380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b="1" dirty="0">
                <a:ea typeface="Adobe Gothic Std B" panose="020B0800000000000000" pitchFamily="34" charset="-128"/>
              </a:rPr>
              <a:t>Value/Analytic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LEAD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LAG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FIRST_VALUE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LAST_VALUE</a:t>
            </a:r>
          </a:p>
          <a:p>
            <a:pPr>
              <a:lnSpc>
                <a:spcPct val="70000"/>
              </a:lnSpc>
            </a:pPr>
            <a:endParaRPr lang="en-US" sz="2600" dirty="0">
              <a:ea typeface="Adobe Gothic Std B" panose="020B0800000000000000" pitchFamily="34" charset="-128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0C997F-0CE9-7D9D-F38E-AB88A0792557}"/>
              </a:ext>
            </a:extLst>
          </p:cNvPr>
          <p:cNvSpPr txBox="1">
            <a:spLocks/>
          </p:cNvSpPr>
          <p:nvPr/>
        </p:nvSpPr>
        <p:spPr>
          <a:xfrm>
            <a:off x="3246810" y="3480569"/>
            <a:ext cx="2417166" cy="2380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b="1" dirty="0">
                <a:ea typeface="Adobe Gothic Std B" panose="020B0800000000000000" pitchFamily="34" charset="-128"/>
              </a:rPr>
              <a:t>Ranking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ROW_NUMBER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RANK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DENSE_RANK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PERCENT_RANK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AA17CE-FA25-66DA-5230-5DC7DE26F3B5}"/>
              </a:ext>
            </a:extLst>
          </p:cNvPr>
          <p:cNvSpPr txBox="1">
            <a:spLocks/>
          </p:cNvSpPr>
          <p:nvPr/>
        </p:nvSpPr>
        <p:spPr>
          <a:xfrm>
            <a:off x="894184" y="3480569"/>
            <a:ext cx="1998306" cy="2380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bg2">
                <a:lumMod val="75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70000"/>
              </a:lnSpc>
              <a:buNone/>
            </a:pPr>
            <a:r>
              <a:rPr lang="en-US" b="1" dirty="0">
                <a:ea typeface="Adobe Gothic Std B" panose="020B0800000000000000" pitchFamily="34" charset="-128"/>
              </a:rPr>
              <a:t>Aggregate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SUM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AVG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COUNT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MIN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ea typeface="Adobe Gothic Std B" panose="020B0800000000000000" pitchFamily="34" charset="-128"/>
              </a:rPr>
              <a:t>MAX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2C0F43-93D9-297D-4C52-079A87B008EB}"/>
              </a:ext>
            </a:extLst>
          </p:cNvPr>
          <p:cNvCxnSpPr>
            <a:cxnSpLocks/>
          </p:cNvCxnSpPr>
          <p:nvPr/>
        </p:nvCxnSpPr>
        <p:spPr>
          <a:xfrm flipH="1">
            <a:off x="2668553" y="3047354"/>
            <a:ext cx="1311243" cy="36298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370CA6-7705-ADFB-691C-90FA5544C6E0}"/>
              </a:ext>
            </a:extLst>
          </p:cNvPr>
          <p:cNvCxnSpPr>
            <a:cxnSpLocks/>
          </p:cNvCxnSpPr>
          <p:nvPr/>
        </p:nvCxnSpPr>
        <p:spPr>
          <a:xfrm>
            <a:off x="4864066" y="3075143"/>
            <a:ext cx="1259926" cy="311415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13DC1-C216-13AD-DEC5-07430E4A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FCA7BA-898A-0FB4-A14A-ADDBCC14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8221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609600"/>
            <a:ext cx="10563808" cy="222884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800" b="1" dirty="0">
                <a:ea typeface="Adobe Gothic Std B" panose="020B0800000000000000" pitchFamily="34" charset="-128"/>
              </a:rPr>
              <a:t>SELECT</a:t>
            </a:r>
            <a:r>
              <a:rPr lang="en-US" sz="1800" dirty="0">
                <a:ea typeface="Adobe Gothic Std B" panose="020B0800000000000000" pitchFamily="34" charset="-128"/>
              </a:rPr>
              <a:t> </a:t>
            </a:r>
            <a:r>
              <a:rPr lang="en-US" sz="1800" dirty="0" err="1">
                <a:ea typeface="Adobe Gothic Std B" panose="020B0800000000000000" pitchFamily="34" charset="-128"/>
              </a:rPr>
              <a:t>new_id</a:t>
            </a:r>
            <a:r>
              <a:rPr lang="en-US" sz="1800" dirty="0">
                <a:ea typeface="Adobe Gothic Std B" panose="020B0800000000000000" pitchFamily="34" charset="-128"/>
              </a:rPr>
              <a:t>, </a:t>
            </a:r>
            <a:r>
              <a:rPr lang="en-US" sz="1800" dirty="0" err="1">
                <a:ea typeface="Adobe Gothic Std B" panose="020B0800000000000000" pitchFamily="34" charset="-128"/>
              </a:rPr>
              <a:t>new_cat</a:t>
            </a:r>
            <a:r>
              <a:rPr lang="en-US" sz="1800" dirty="0">
                <a:ea typeface="Adobe Gothic Std B" panose="020B0800000000000000" pitchFamily="34" charset="-128"/>
              </a:rPr>
              <a:t>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SUM</a:t>
            </a:r>
            <a:r>
              <a:rPr lang="en-US" sz="2000" dirty="0"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)  </a:t>
            </a:r>
            <a:r>
              <a:rPr lang="en-US" sz="20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000" dirty="0">
                <a:ea typeface="Adobe Gothic Std B" panose="020B0800000000000000" pitchFamily="34" charset="-128"/>
              </a:rPr>
              <a:t>( PARTITION BY </a:t>
            </a:r>
            <a:r>
              <a:rPr lang="en-US" sz="2000" dirty="0" err="1">
                <a:ea typeface="Adobe Gothic Std B" panose="020B0800000000000000" pitchFamily="34" charset="-128"/>
              </a:rPr>
              <a:t>new_cat</a:t>
            </a:r>
            <a:r>
              <a:rPr lang="en-US" sz="2000" dirty="0">
                <a:ea typeface="Adobe Gothic Std B" panose="020B0800000000000000" pitchFamily="34" charset="-128"/>
              </a:rPr>
              <a:t>  ORDER BY 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 ) AS "Total",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AVG</a:t>
            </a:r>
            <a:r>
              <a:rPr lang="en-US" sz="2000" dirty="0"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)  </a:t>
            </a:r>
            <a:r>
              <a:rPr lang="en-US" sz="20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000" dirty="0">
                <a:ea typeface="Adobe Gothic Std B" panose="020B0800000000000000" pitchFamily="34" charset="-128"/>
              </a:rPr>
              <a:t>( PARTITION BY </a:t>
            </a:r>
            <a:r>
              <a:rPr lang="en-US" sz="2000" dirty="0" err="1">
                <a:ea typeface="Adobe Gothic Std B" panose="020B0800000000000000" pitchFamily="34" charset="-128"/>
              </a:rPr>
              <a:t>new_cat</a:t>
            </a:r>
            <a:r>
              <a:rPr lang="en-US" sz="2000" dirty="0">
                <a:ea typeface="Adobe Gothic Std B" panose="020B0800000000000000" pitchFamily="34" charset="-128"/>
              </a:rPr>
              <a:t>  ORDER BY 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 ) AS "Average",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COUNT</a:t>
            </a:r>
            <a:r>
              <a:rPr lang="en-US" sz="2000" dirty="0"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)  </a:t>
            </a:r>
            <a:r>
              <a:rPr lang="en-US" sz="20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000" dirty="0">
                <a:ea typeface="Adobe Gothic Std B" panose="020B0800000000000000" pitchFamily="34" charset="-128"/>
              </a:rPr>
              <a:t>( PARTITION BY </a:t>
            </a:r>
            <a:r>
              <a:rPr lang="en-US" sz="2000" dirty="0" err="1">
                <a:ea typeface="Adobe Gothic Std B" panose="020B0800000000000000" pitchFamily="34" charset="-128"/>
              </a:rPr>
              <a:t>new_cat</a:t>
            </a:r>
            <a:r>
              <a:rPr lang="en-US" sz="2000" dirty="0">
                <a:ea typeface="Adobe Gothic Std B" panose="020B0800000000000000" pitchFamily="34" charset="-128"/>
              </a:rPr>
              <a:t>  ORDER BY 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 ) AS "Count",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MIN</a:t>
            </a:r>
            <a:r>
              <a:rPr lang="en-US" sz="2000" dirty="0"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)  </a:t>
            </a:r>
            <a:r>
              <a:rPr lang="en-US" sz="20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000" dirty="0">
                <a:ea typeface="Adobe Gothic Std B" panose="020B0800000000000000" pitchFamily="34" charset="-128"/>
              </a:rPr>
              <a:t>( PARTITION BY </a:t>
            </a:r>
            <a:r>
              <a:rPr lang="en-US" sz="2000" dirty="0" err="1">
                <a:ea typeface="Adobe Gothic Std B" panose="020B0800000000000000" pitchFamily="34" charset="-128"/>
              </a:rPr>
              <a:t>new_cat</a:t>
            </a:r>
            <a:r>
              <a:rPr lang="en-US" sz="2000" dirty="0">
                <a:ea typeface="Adobe Gothic Std B" panose="020B0800000000000000" pitchFamily="34" charset="-128"/>
              </a:rPr>
              <a:t>  ORDER BY 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 ) AS "Min",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MAX</a:t>
            </a:r>
            <a:r>
              <a:rPr lang="en-US" sz="2000" dirty="0">
                <a:ea typeface="Adobe Gothic Std B" panose="020B0800000000000000" pitchFamily="34" charset="-128"/>
              </a:rPr>
              <a:t>(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)  </a:t>
            </a:r>
            <a:r>
              <a:rPr lang="en-US" sz="20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000" dirty="0">
                <a:ea typeface="Adobe Gothic Std B" panose="020B0800000000000000" pitchFamily="34" charset="-128"/>
              </a:rPr>
              <a:t>( PARTITION BY </a:t>
            </a:r>
            <a:r>
              <a:rPr lang="en-US" sz="2000" dirty="0" err="1">
                <a:ea typeface="Adobe Gothic Std B" panose="020B0800000000000000" pitchFamily="34" charset="-128"/>
              </a:rPr>
              <a:t>new_cat</a:t>
            </a:r>
            <a:r>
              <a:rPr lang="en-US" sz="2000" dirty="0">
                <a:ea typeface="Adobe Gothic Std B" panose="020B0800000000000000" pitchFamily="34" charset="-128"/>
              </a:rPr>
              <a:t>  ORDER BY </a:t>
            </a:r>
            <a:r>
              <a:rPr lang="en-US" sz="2000" dirty="0" err="1">
                <a:ea typeface="Adobe Gothic Std B" panose="020B0800000000000000" pitchFamily="34" charset="-128"/>
              </a:rPr>
              <a:t>new_id</a:t>
            </a:r>
            <a:r>
              <a:rPr lang="en-US" sz="2000" dirty="0">
                <a:ea typeface="Adobe Gothic Std B" panose="020B0800000000000000" pitchFamily="34" charset="-128"/>
              </a:rPr>
              <a:t> ) AS "Max"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b="1" dirty="0">
                <a:ea typeface="Adobe Gothic Std B" panose="020B0800000000000000" pitchFamily="34" charset="-128"/>
              </a:rPr>
              <a:t>FROM </a:t>
            </a:r>
            <a:r>
              <a:rPr lang="en-US" sz="1800" dirty="0" err="1">
                <a:ea typeface="Adobe Gothic Std B" panose="020B0800000000000000" pitchFamily="34" charset="-128"/>
              </a:rPr>
              <a:t>test_data</a:t>
            </a:r>
            <a:r>
              <a:rPr lang="en-US" sz="1800" dirty="0">
                <a:ea typeface="Adobe Gothic Std B" panose="020B0800000000000000" pitchFamily="34" charset="-128"/>
              </a:rPr>
              <a:t> </a:t>
            </a:r>
            <a:endParaRPr lang="en-US" sz="700" dirty="0">
              <a:ea typeface="Adobe Gothic Std B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16714-C3EC-B257-876B-058BB89A6CE9}"/>
              </a:ext>
            </a:extLst>
          </p:cNvPr>
          <p:cNvSpPr txBox="1"/>
          <p:nvPr/>
        </p:nvSpPr>
        <p:spPr>
          <a:xfrm>
            <a:off x="10620375" y="609600"/>
            <a:ext cx="134302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AGGREGATE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B71E25D-4D02-31FE-55B5-2ADA89A09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190453"/>
              </p:ext>
            </p:extLst>
          </p:nvPr>
        </p:nvGraphicFramePr>
        <p:xfrm>
          <a:off x="894184" y="2939143"/>
          <a:ext cx="8074715" cy="32626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36957">
                  <a:extLst>
                    <a:ext uri="{9D8B030D-6E8A-4147-A177-3AD203B41FA5}">
                      <a16:colId xmlns:a16="http://schemas.microsoft.com/office/drawing/2014/main" val="3681578570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3882832045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2856737181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2717757370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3948026411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2273240523"/>
                    </a:ext>
                  </a:extLst>
                </a:gridCol>
                <a:gridCol w="1156293">
                  <a:extLst>
                    <a:ext uri="{9D8B030D-6E8A-4147-A177-3AD203B41FA5}">
                      <a16:colId xmlns:a16="http://schemas.microsoft.com/office/drawing/2014/main" val="1973900060"/>
                    </a:ext>
                  </a:extLst>
                </a:gridCol>
              </a:tblGrid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new_id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new_cat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7827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Agni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117006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Agni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150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636814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Dharti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15823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Dharti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1588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Vayu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333.33333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59486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Vayu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333.33333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193021"/>
                  </a:ext>
                </a:extLst>
              </a:tr>
              <a:tr h="40782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Vayu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1000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333.33333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7445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853330-E721-8056-16AE-1EB161CD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CC345-C85A-6344-3ED9-ACDA4B74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976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609600"/>
            <a:ext cx="10563808" cy="2228844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ea typeface="Adobe Gothic Std B" panose="020B0800000000000000" pitchFamily="34" charset="-128"/>
              </a:rPr>
              <a:t>SELECT</a:t>
            </a:r>
            <a:r>
              <a:rPr lang="en-US" sz="1500" dirty="0">
                <a:ea typeface="Adobe Gothic Std B" panose="020B0800000000000000" pitchFamily="34" charset="-128"/>
              </a:rPr>
              <a:t>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, </a:t>
            </a:r>
            <a:r>
              <a:rPr lang="en-US" sz="1500" dirty="0" err="1">
                <a:ea typeface="Adobe Gothic Std B" panose="020B0800000000000000" pitchFamily="34" charset="-128"/>
              </a:rPr>
              <a:t>new_cat</a:t>
            </a:r>
            <a:r>
              <a:rPr lang="en-US" sz="1500" dirty="0">
                <a:ea typeface="Adobe Gothic Std B" panose="020B0800000000000000" pitchFamily="34" charset="-128"/>
              </a:rPr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SUM</a:t>
            </a:r>
            <a:r>
              <a:rPr lang="en-US" sz="1500" dirty="0">
                <a:ea typeface="Adobe Gothic Std B" panose="020B0800000000000000" pitchFamily="34" charset="-128"/>
              </a:rPr>
              <a:t>(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)  </a:t>
            </a:r>
            <a:r>
              <a:rPr lang="en-US" sz="15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1500" dirty="0">
                <a:ea typeface="Adobe Gothic Std B" panose="020B0800000000000000" pitchFamily="34" charset="-128"/>
              </a:rPr>
              <a:t>( ORDER BY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  ROWS BETWEEN UNBOUNDED PRECEDING AND UNBOUNDED FOLLOWING)  AS "Total",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AVG</a:t>
            </a:r>
            <a:r>
              <a:rPr lang="en-US" sz="1500" dirty="0">
                <a:ea typeface="Adobe Gothic Std B" panose="020B0800000000000000" pitchFamily="34" charset="-128"/>
              </a:rPr>
              <a:t>(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)  </a:t>
            </a:r>
            <a:r>
              <a:rPr lang="en-US" sz="15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1500" dirty="0">
                <a:ea typeface="Adobe Gothic Std B" panose="020B0800000000000000" pitchFamily="34" charset="-128"/>
              </a:rPr>
              <a:t>( ORDER BY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  ROWS BETWEEN UNBOUNDED PRECEDING AND UNBOUNDED FOLLOWING)  AS "Average",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COUNT</a:t>
            </a:r>
            <a:r>
              <a:rPr lang="en-US" sz="1500" dirty="0">
                <a:ea typeface="Adobe Gothic Std B" panose="020B0800000000000000" pitchFamily="34" charset="-128"/>
              </a:rPr>
              <a:t>(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)  </a:t>
            </a:r>
            <a:r>
              <a:rPr lang="en-US" sz="15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1500" dirty="0">
                <a:ea typeface="Adobe Gothic Std B" panose="020B0800000000000000" pitchFamily="34" charset="-128"/>
              </a:rPr>
              <a:t>( ORDER BY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  ROWS BETWEEN UNBOUNDED PRECEDING AND UNBOUNDED FOLLOWING)  AS "Count",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MIN</a:t>
            </a:r>
            <a:r>
              <a:rPr lang="en-US" sz="1500" dirty="0">
                <a:ea typeface="Adobe Gothic Std B" panose="020B0800000000000000" pitchFamily="34" charset="-128"/>
              </a:rPr>
              <a:t>(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)  </a:t>
            </a:r>
            <a:r>
              <a:rPr lang="en-US" sz="15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1500" dirty="0">
                <a:ea typeface="Adobe Gothic Std B" panose="020B0800000000000000" pitchFamily="34" charset="-128"/>
              </a:rPr>
              <a:t>( ORDER BY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  ROWS BETWEEN UNBOUNDED PRECEDING AND UNBOUNDED FOLLOWING)  AS "Min",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MAX</a:t>
            </a:r>
            <a:r>
              <a:rPr lang="en-US" sz="1500" dirty="0">
                <a:ea typeface="Adobe Gothic Std B" panose="020B0800000000000000" pitchFamily="34" charset="-128"/>
              </a:rPr>
              <a:t>(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)  </a:t>
            </a:r>
            <a:r>
              <a:rPr lang="en-US" sz="15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1500" dirty="0">
                <a:ea typeface="Adobe Gothic Std B" panose="020B0800000000000000" pitchFamily="34" charset="-128"/>
              </a:rPr>
              <a:t>( ORDER BY </a:t>
            </a:r>
            <a:r>
              <a:rPr lang="en-US" sz="1500" dirty="0" err="1">
                <a:ea typeface="Adobe Gothic Std B" panose="020B0800000000000000" pitchFamily="34" charset="-128"/>
              </a:rPr>
              <a:t>new_id</a:t>
            </a:r>
            <a:r>
              <a:rPr lang="en-US" sz="1500" dirty="0">
                <a:ea typeface="Adobe Gothic Std B" panose="020B0800000000000000" pitchFamily="34" charset="-128"/>
              </a:rPr>
              <a:t>  ROWS BETWEEN UNBOUNDED PRECEDING AND UNBOUNDED FOLLOWING)  AS "Max"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500" b="1" dirty="0">
                <a:ea typeface="Adobe Gothic Std B" panose="020B0800000000000000" pitchFamily="34" charset="-128"/>
              </a:rPr>
              <a:t>FROM</a:t>
            </a:r>
            <a:r>
              <a:rPr lang="en-US" sz="1500" dirty="0">
                <a:ea typeface="Adobe Gothic Std B" panose="020B0800000000000000" pitchFamily="34" charset="-128"/>
              </a:rPr>
              <a:t> </a:t>
            </a:r>
            <a:r>
              <a:rPr lang="en-US" sz="1500" dirty="0" err="1">
                <a:ea typeface="Adobe Gothic Std B" panose="020B0800000000000000" pitchFamily="34" charset="-128"/>
              </a:rPr>
              <a:t>test_data</a:t>
            </a:r>
            <a:endParaRPr lang="en-US" sz="1500" dirty="0">
              <a:ea typeface="Adobe Gothic Std B" panose="020B08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9E683-E9CF-3162-073E-C5AACE77AF9C}"/>
              </a:ext>
            </a:extLst>
          </p:cNvPr>
          <p:cNvSpPr txBox="1"/>
          <p:nvPr/>
        </p:nvSpPr>
        <p:spPr>
          <a:xfrm>
            <a:off x="894184" y="6074517"/>
            <a:ext cx="8240484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NOTE</a:t>
            </a:r>
            <a:r>
              <a:rPr lang="en-US" sz="1600" dirty="0"/>
              <a:t>: Above we have used</a:t>
            </a:r>
            <a:r>
              <a:rPr lang="en-US" sz="1400" dirty="0"/>
              <a:t>: “</a:t>
            </a:r>
            <a:r>
              <a:rPr lang="en-US" sz="1400" b="1" dirty="0"/>
              <a:t>ROWS </a:t>
            </a:r>
            <a:r>
              <a:rPr lang="en-US" sz="1400" dirty="0"/>
              <a:t>BETWEEN UNBOUNDED PRECEDING AND UNBOUNDED FOLLOWING” </a:t>
            </a:r>
          </a:p>
          <a:p>
            <a:r>
              <a:rPr lang="en-US" sz="1600" dirty="0"/>
              <a:t>which will give a SINGLE output based on all INPUT Values/PARTITION (if used)</a:t>
            </a:r>
            <a:endParaRPr lang="en-IN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7464CA-B026-7A55-6316-B7CE947F7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12222"/>
              </p:ext>
            </p:extLst>
          </p:nvPr>
        </p:nvGraphicFramePr>
        <p:xfrm>
          <a:off x="894184" y="2838444"/>
          <a:ext cx="8240484" cy="31051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60298">
                  <a:extLst>
                    <a:ext uri="{9D8B030D-6E8A-4147-A177-3AD203B41FA5}">
                      <a16:colId xmlns:a16="http://schemas.microsoft.com/office/drawing/2014/main" val="3681578570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3882832045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2856737181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2717757370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3948026411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2273240523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1973900060"/>
                    </a:ext>
                  </a:extLst>
                </a:gridCol>
              </a:tblGrid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new_id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new_cat</a:t>
                      </a:r>
                      <a:endParaRPr lang="en-IN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067827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Agni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117006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Agni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636814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Vayu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7015823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Vayu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481588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Vayu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59486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Dharti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193021"/>
                  </a:ext>
                </a:extLst>
              </a:tr>
              <a:tr h="3881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Dharti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357.14286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08744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C82044-E6DA-3C24-2C93-C73EAE20461A}"/>
              </a:ext>
            </a:extLst>
          </p:cNvPr>
          <p:cNvSpPr txBox="1"/>
          <p:nvPr/>
        </p:nvSpPr>
        <p:spPr>
          <a:xfrm>
            <a:off x="10610817" y="2747507"/>
            <a:ext cx="134302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AGGREGATE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AE73C-9B4F-250A-7748-F4D63DBD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BC654-F0BB-95B2-596A-23C601A5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563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609600"/>
            <a:ext cx="10563808" cy="22288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,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ROW_NUMBER()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"ROW_NUMBER",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RANK() </a:t>
            </a:r>
            <a:r>
              <a:rPr lang="en-US" sz="2400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"RANK",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DENSE_RANK()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"DENSE_RANK",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PERCENT_RANK() </a:t>
            </a:r>
            <a:r>
              <a:rPr lang="en-US" sz="2400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"PERCENT_RANK"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test_data</a:t>
            </a:r>
            <a:endParaRPr lang="en-US" sz="2400" dirty="0">
              <a:ea typeface="Adobe Gothic Std B" panose="020B0800000000000000" pitchFamily="34" charset="-128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D97A10-51DA-F95E-66D4-311F9435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59664"/>
              </p:ext>
            </p:extLst>
          </p:nvPr>
        </p:nvGraphicFramePr>
        <p:xfrm>
          <a:off x="894184" y="2920682"/>
          <a:ext cx="8343121" cy="32766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16705">
                  <a:extLst>
                    <a:ext uri="{9D8B030D-6E8A-4147-A177-3AD203B41FA5}">
                      <a16:colId xmlns:a16="http://schemas.microsoft.com/office/drawing/2014/main" val="3153064842"/>
                    </a:ext>
                  </a:extLst>
                </a:gridCol>
                <a:gridCol w="1781604">
                  <a:extLst>
                    <a:ext uri="{9D8B030D-6E8A-4147-A177-3AD203B41FA5}">
                      <a16:colId xmlns:a16="http://schemas.microsoft.com/office/drawing/2014/main" val="3475053902"/>
                    </a:ext>
                  </a:extLst>
                </a:gridCol>
                <a:gridCol w="1781604">
                  <a:extLst>
                    <a:ext uri="{9D8B030D-6E8A-4147-A177-3AD203B41FA5}">
                      <a16:colId xmlns:a16="http://schemas.microsoft.com/office/drawing/2014/main" val="1176721642"/>
                    </a:ext>
                  </a:extLst>
                </a:gridCol>
                <a:gridCol w="1781604">
                  <a:extLst>
                    <a:ext uri="{9D8B030D-6E8A-4147-A177-3AD203B41FA5}">
                      <a16:colId xmlns:a16="http://schemas.microsoft.com/office/drawing/2014/main" val="1470599681"/>
                    </a:ext>
                  </a:extLst>
                </a:gridCol>
                <a:gridCol w="1781604">
                  <a:extLst>
                    <a:ext uri="{9D8B030D-6E8A-4147-A177-3AD203B41FA5}">
                      <a16:colId xmlns:a16="http://schemas.microsoft.com/office/drawing/2014/main" val="3870884002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new_id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ROW_NUMBER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DENSE_RANK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+mn-lt"/>
                          <a:ea typeface="Adobe Gothic Std B" panose="020B0800000000000000" pitchFamily="34" charset="-128"/>
                        </a:rPr>
                        <a:t>PERCENT_RANK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39712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825755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89196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35440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62679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19409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0.666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578524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886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116714-C3EC-B257-876B-058BB89A6CE9}"/>
              </a:ext>
            </a:extLst>
          </p:cNvPr>
          <p:cNvSpPr txBox="1"/>
          <p:nvPr/>
        </p:nvSpPr>
        <p:spPr>
          <a:xfrm>
            <a:off x="10763249" y="609600"/>
            <a:ext cx="120015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RANKING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F4F486-AD63-9318-A1C7-1CC10821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68686-19AD-5AB4-D1D7-82DFC3B7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618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609600"/>
            <a:ext cx="10563808" cy="222884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SELECT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FIRST_VALUE</a:t>
            </a:r>
            <a:r>
              <a:rPr lang="en-US" sz="2400" dirty="0">
                <a:ea typeface="Adobe Gothic Std B" panose="020B0800000000000000" pitchFamily="34" charset="-128"/>
              </a:rPr>
              <a:t>(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 </a:t>
            </a:r>
            <a:r>
              <a:rPr lang="en-US" sz="24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 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"FIRST_VALUE",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LAST_VALUE</a:t>
            </a:r>
            <a:r>
              <a:rPr lang="en-US" sz="2400" dirty="0">
                <a:ea typeface="Adobe Gothic Std B" panose="020B0800000000000000" pitchFamily="34" charset="-128"/>
              </a:rPr>
              <a:t>(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 </a:t>
            </a:r>
            <a:r>
              <a:rPr lang="en-US" sz="24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 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"LAST_VALUE",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LEAD</a:t>
            </a:r>
            <a:r>
              <a:rPr lang="en-US" sz="2400" dirty="0">
                <a:ea typeface="Adobe Gothic Std B" panose="020B0800000000000000" pitchFamily="34" charset="-128"/>
              </a:rPr>
              <a:t>(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 </a:t>
            </a:r>
            <a:r>
              <a:rPr lang="en-US" sz="24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 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"LEAD",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LAG</a:t>
            </a:r>
            <a:r>
              <a:rPr lang="en-US" sz="2400" dirty="0">
                <a:ea typeface="Adobe Gothic Std B" panose="020B0800000000000000" pitchFamily="34" charset="-128"/>
              </a:rPr>
              <a:t>(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 </a:t>
            </a:r>
            <a:r>
              <a:rPr lang="en-US" sz="2400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sz="2400" dirty="0">
                <a:ea typeface="Adobe Gothic Std B" panose="020B0800000000000000" pitchFamily="34" charset="-128"/>
              </a:rPr>
              <a:t>( ORDER BY </a:t>
            </a:r>
            <a:r>
              <a:rPr lang="en-US" sz="2400" dirty="0" err="1">
                <a:ea typeface="Adobe Gothic Std B" panose="020B0800000000000000" pitchFamily="34" charset="-128"/>
              </a:rPr>
              <a:t>new_id</a:t>
            </a:r>
            <a:r>
              <a:rPr lang="en-US" sz="2400" dirty="0">
                <a:ea typeface="Adobe Gothic Std B" panose="020B0800000000000000" pitchFamily="34" charset="-128"/>
              </a:rPr>
              <a:t>) AS "LAG"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test_data</a:t>
            </a:r>
            <a:endParaRPr lang="en-US" sz="900" dirty="0">
              <a:ea typeface="Adobe Gothic Std B" panose="020B0800000000000000" pitchFamily="34" charset="-128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D97A10-51DA-F95E-66D4-311F9435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514298"/>
              </p:ext>
            </p:extLst>
          </p:nvPr>
        </p:nvGraphicFramePr>
        <p:xfrm>
          <a:off x="894184" y="2903761"/>
          <a:ext cx="7820610" cy="32766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13982">
                  <a:extLst>
                    <a:ext uri="{9D8B030D-6E8A-4147-A177-3AD203B41FA5}">
                      <a16:colId xmlns:a16="http://schemas.microsoft.com/office/drawing/2014/main" val="3153064842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1985181421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3475053902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1176721642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1470599681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new_id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FIRST_VALUE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LAST_VALUE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LEAD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LAG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39712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825755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89196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35440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62679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19409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578524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886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116714-C3EC-B257-876B-058BB89A6CE9}"/>
              </a:ext>
            </a:extLst>
          </p:cNvPr>
          <p:cNvSpPr txBox="1"/>
          <p:nvPr/>
        </p:nvSpPr>
        <p:spPr>
          <a:xfrm>
            <a:off x="10763249" y="609600"/>
            <a:ext cx="120015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</a:p>
          <a:p>
            <a:pPr algn="r"/>
            <a:r>
              <a:rPr lang="en-I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98352-30AA-C74B-2E3A-7A0022340000}"/>
              </a:ext>
            </a:extLst>
          </p:cNvPr>
          <p:cNvSpPr txBox="1"/>
          <p:nvPr/>
        </p:nvSpPr>
        <p:spPr>
          <a:xfrm>
            <a:off x="872347" y="6220407"/>
            <a:ext cx="7170643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NOTE</a:t>
            </a:r>
            <a:r>
              <a:rPr lang="en-US" sz="1600" dirty="0"/>
              <a:t>: If you just want the single last value from whole column, use</a:t>
            </a:r>
            <a:r>
              <a:rPr lang="en-US" sz="1400" dirty="0"/>
              <a:t>: “</a:t>
            </a:r>
            <a:r>
              <a:rPr lang="en-US" sz="1400" b="1" dirty="0"/>
              <a:t>ROWS </a:t>
            </a:r>
            <a:r>
              <a:rPr lang="en-US" sz="1400" dirty="0"/>
              <a:t>BETWEEN UNBOUNDED PRECEDING AND UNBOUNDED FOLLOWING”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85784-A244-FC74-C0E1-A8757DCE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2D0D6-D6B0-40DE-CBFB-FB66BF99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650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Quick Assignment: WINDOW FUNCTION</a:t>
            </a:r>
            <a:endParaRPr lang="en-IN" sz="3200" b="1" dirty="0">
              <a:solidFill>
                <a:srgbClr val="00B0F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684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ea typeface="Adobe Gothic Std B" panose="020B0800000000000000" pitchFamily="34" charset="-128"/>
              </a:rPr>
              <a:t>Offset the LEAD and LAG values by 2 in the output columns ?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bg1"/>
              </a:solidFill>
              <a:ea typeface="Adobe Gothic Std B" panose="020B0800000000000000" pitchFamily="34" charset="-12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A46856-5C90-F4B5-FEA9-FAA56AF44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124283"/>
              </p:ext>
            </p:extLst>
          </p:nvPr>
        </p:nvGraphicFramePr>
        <p:xfrm>
          <a:off x="1324817" y="2841175"/>
          <a:ext cx="1175787" cy="3230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75787">
                  <a:extLst>
                    <a:ext uri="{9D8B030D-6E8A-4147-A177-3AD203B41FA5}">
                      <a16:colId xmlns:a16="http://schemas.microsoft.com/office/drawing/2014/main" val="1816072512"/>
                    </a:ext>
                  </a:extLst>
                </a:gridCol>
              </a:tblGrid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b="1" u="none" strike="noStrike" dirty="0" err="1">
                          <a:effectLst/>
                        </a:rPr>
                        <a:t>new_id</a:t>
                      </a:r>
                      <a:endParaRPr lang="en-IN" sz="2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350477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 dirty="0">
                          <a:effectLst/>
                        </a:rPr>
                        <a:t>100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80595852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 dirty="0">
                          <a:effectLst/>
                        </a:rPr>
                        <a:t>200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4251885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>
                          <a:effectLst/>
                        </a:rPr>
                        <a:t>200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59566731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>
                          <a:effectLst/>
                        </a:rPr>
                        <a:t>300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8356071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>
                          <a:effectLst/>
                        </a:rPr>
                        <a:t>500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84576515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>
                          <a:effectLst/>
                        </a:rPr>
                        <a:t>500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5017620"/>
                  </a:ext>
                </a:extLst>
              </a:tr>
              <a:tr h="400944">
                <a:tc>
                  <a:txBody>
                    <a:bodyPr/>
                    <a:lstStyle/>
                    <a:p>
                      <a:pPr algn="ctr" fontAlgn="b"/>
                      <a:r>
                        <a:rPr lang="en-IN" sz="2600" u="none" strike="noStrike" dirty="0">
                          <a:effectLst/>
                        </a:rPr>
                        <a:t>700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1714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0BA07D-3E5A-7073-EE95-A318B7F24691}"/>
              </a:ext>
            </a:extLst>
          </p:cNvPr>
          <p:cNvSpPr txBox="1"/>
          <p:nvPr/>
        </p:nvSpPr>
        <p:spPr>
          <a:xfrm>
            <a:off x="1418254" y="2212714"/>
            <a:ext cx="9890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82A84-60C4-FFEF-0BC3-42871AD17C29}"/>
              </a:ext>
            </a:extLst>
          </p:cNvPr>
          <p:cNvSpPr txBox="1"/>
          <p:nvPr/>
        </p:nvSpPr>
        <p:spPr>
          <a:xfrm>
            <a:off x="6525209" y="2212714"/>
            <a:ext cx="129384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/>
              <a:t>OUTPUT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15C4518-116D-5486-7FD8-C6F3104EE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9814"/>
              </p:ext>
            </p:extLst>
          </p:nvPr>
        </p:nvGraphicFramePr>
        <p:xfrm>
          <a:off x="5187756" y="2841174"/>
          <a:ext cx="3968750" cy="323088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41164">
                  <a:extLst>
                    <a:ext uri="{9D8B030D-6E8A-4147-A177-3AD203B41FA5}">
                      <a16:colId xmlns:a16="http://schemas.microsoft.com/office/drawing/2014/main" val="825432751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4002100903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3261167658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new_id</a:t>
                      </a:r>
                      <a:endParaRPr lang="en-IN" sz="2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LEAD</a:t>
                      </a:r>
                      <a:endParaRPr lang="en-IN" sz="2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LAG</a:t>
                      </a:r>
                      <a:endParaRPr lang="en-IN" sz="2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94156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NULL</a:t>
                      </a:r>
                      <a:endParaRPr lang="en-IN" sz="26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2203257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NULL</a:t>
                      </a:r>
                      <a:endParaRPr lang="en-IN" sz="26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2159571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100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75658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704974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456115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NULL</a:t>
                      </a:r>
                      <a:endParaRPr lang="en-IN" sz="26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227916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>
                          <a:solidFill>
                            <a:srgbClr val="000000"/>
                          </a:solidFill>
                          <a:effectLst/>
                        </a:rPr>
                        <a:t>700</a:t>
                      </a:r>
                      <a:endParaRPr lang="en-IN" sz="2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</a:rPr>
                        <a:t>NULL</a:t>
                      </a:r>
                      <a:endParaRPr lang="en-IN" sz="26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  <a:endParaRPr lang="en-IN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4621914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71D603-8B21-16F1-4A91-8F03D9CE237E}"/>
              </a:ext>
            </a:extLst>
          </p:cNvPr>
          <p:cNvCxnSpPr>
            <a:cxnSpLocks/>
          </p:cNvCxnSpPr>
          <p:nvPr/>
        </p:nvCxnSpPr>
        <p:spPr>
          <a:xfrm>
            <a:off x="3171080" y="4320528"/>
            <a:ext cx="12516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E87CCF-12CF-5D33-632B-E0640C5E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619CFF-D6EB-1CF6-650D-B81D78AE5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13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186606"/>
            <a:ext cx="10459616" cy="1296955"/>
          </a:xfrm>
        </p:spPr>
        <p:txBody>
          <a:bodyPr>
            <a:normAutofit/>
          </a:bodyPr>
          <a:lstStyle/>
          <a:p>
            <a:r>
              <a:rPr lang="en-IN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Database?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E813EA-6435-3D66-B3DB-4F34BD1E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A40B4-6664-2B66-5EE8-15C2BE46B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</a:t>
            </a:fld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FBB0EE-6BE0-D3C9-005C-321F257C115E}"/>
              </a:ext>
            </a:extLst>
          </p:cNvPr>
          <p:cNvSpPr txBox="1">
            <a:spLocks/>
          </p:cNvSpPr>
          <p:nvPr/>
        </p:nvSpPr>
        <p:spPr>
          <a:xfrm>
            <a:off x="894184" y="1483561"/>
            <a:ext cx="10459616" cy="228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N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dobe Gothic Std B" panose="020B0800000000000000" pitchFamily="34" charset="-128"/>
              </a:rPr>
              <a:t>Database is a system that allow users to store and organise data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Adobe Gothic Std B" panose="020B08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80286-85E4-9FE2-4B40-855628E1B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34" y="3869909"/>
            <a:ext cx="2284731" cy="22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604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609600"/>
            <a:ext cx="10563808" cy="1965649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b="1" dirty="0">
                <a:ea typeface="Adobe Gothic Std B" panose="020B0800000000000000" pitchFamily="34" charset="-128"/>
              </a:rPr>
              <a:t>SELECT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new_id</a:t>
            </a:r>
            <a:r>
              <a:rPr lang="en-US" dirty="0">
                <a:ea typeface="Adobe Gothic Std B" panose="020B0800000000000000" pitchFamily="34" charset="-128"/>
              </a:rPr>
              <a:t>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LEAD</a:t>
            </a:r>
            <a:r>
              <a:rPr lang="en-US" dirty="0">
                <a:ea typeface="Adobe Gothic Std B" panose="020B0800000000000000" pitchFamily="34" charset="-128"/>
              </a:rPr>
              <a:t>(</a:t>
            </a:r>
            <a:r>
              <a:rPr lang="en-US" dirty="0" err="1">
                <a:ea typeface="Adobe Gothic Std B" panose="020B0800000000000000" pitchFamily="34" charset="-128"/>
              </a:rPr>
              <a:t>new_id</a:t>
            </a:r>
            <a:r>
              <a:rPr lang="en-US" b="1" dirty="0">
                <a:ea typeface="Adobe Gothic Std B" panose="020B0800000000000000" pitchFamily="34" charset="-128"/>
              </a:rPr>
              <a:t>,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b="1" dirty="0">
                <a:ea typeface="Adobe Gothic Std B" panose="020B0800000000000000" pitchFamily="34" charset="-128"/>
              </a:rPr>
              <a:t>2</a:t>
            </a:r>
            <a:r>
              <a:rPr lang="en-US" dirty="0">
                <a:ea typeface="Adobe Gothic Std B" panose="020B0800000000000000" pitchFamily="34" charset="-128"/>
              </a:rPr>
              <a:t>)  </a:t>
            </a:r>
            <a:r>
              <a:rPr lang="en-US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dirty="0">
                <a:ea typeface="Adobe Gothic Std B" panose="020B0800000000000000" pitchFamily="34" charset="-128"/>
              </a:rPr>
              <a:t>( ORDER BY </a:t>
            </a:r>
            <a:r>
              <a:rPr lang="en-US" dirty="0" err="1">
                <a:ea typeface="Adobe Gothic Std B" panose="020B0800000000000000" pitchFamily="34" charset="-128"/>
              </a:rPr>
              <a:t>new_id</a:t>
            </a:r>
            <a:r>
              <a:rPr lang="en-US" dirty="0">
                <a:ea typeface="Adobe Gothic Std B" panose="020B0800000000000000" pitchFamily="34" charset="-128"/>
              </a:rPr>
              <a:t>) AS "LEAD_by2",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LAG</a:t>
            </a:r>
            <a:r>
              <a:rPr lang="en-US" dirty="0">
                <a:ea typeface="Adobe Gothic Std B" panose="020B0800000000000000" pitchFamily="34" charset="-128"/>
              </a:rPr>
              <a:t>(</a:t>
            </a:r>
            <a:r>
              <a:rPr lang="en-US" dirty="0" err="1">
                <a:ea typeface="Adobe Gothic Std B" panose="020B0800000000000000" pitchFamily="34" charset="-128"/>
              </a:rPr>
              <a:t>new_id</a:t>
            </a:r>
            <a:r>
              <a:rPr lang="en-US" b="1" dirty="0">
                <a:ea typeface="Adobe Gothic Std B" panose="020B0800000000000000" pitchFamily="34" charset="-128"/>
              </a:rPr>
              <a:t>, 2</a:t>
            </a:r>
            <a:r>
              <a:rPr lang="en-US" dirty="0">
                <a:ea typeface="Adobe Gothic Std B" panose="020B0800000000000000" pitchFamily="34" charset="-128"/>
              </a:rPr>
              <a:t>)  </a:t>
            </a:r>
            <a:r>
              <a:rPr lang="en-US" b="1" dirty="0">
                <a:solidFill>
                  <a:schemeClr val="accent2"/>
                </a:solidFill>
                <a:ea typeface="Adobe Gothic Std B" panose="020B0800000000000000" pitchFamily="34" charset="-128"/>
              </a:rPr>
              <a:t>OVER</a:t>
            </a:r>
            <a:r>
              <a:rPr lang="en-US" dirty="0">
                <a:ea typeface="Adobe Gothic Std B" panose="020B0800000000000000" pitchFamily="34" charset="-128"/>
              </a:rPr>
              <a:t>( ORDER BY </a:t>
            </a:r>
            <a:r>
              <a:rPr lang="en-US" dirty="0" err="1">
                <a:ea typeface="Adobe Gothic Std B" panose="020B0800000000000000" pitchFamily="34" charset="-128"/>
              </a:rPr>
              <a:t>new_id</a:t>
            </a:r>
            <a:r>
              <a:rPr lang="en-US" dirty="0">
                <a:ea typeface="Adobe Gothic Std B" panose="020B0800000000000000" pitchFamily="34" charset="-128"/>
              </a:rPr>
              <a:t>) AS "LAG_by2"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b="1" dirty="0">
                <a:ea typeface="Adobe Gothic Std B" panose="020B0800000000000000" pitchFamily="34" charset="-128"/>
              </a:rPr>
              <a:t>FROM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test_data</a:t>
            </a:r>
            <a:endParaRPr lang="en-US" sz="1000" dirty="0">
              <a:ea typeface="Adobe Gothic Std B" panose="020B0800000000000000" pitchFamily="34" charset="-128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5D97A10-51DA-F95E-66D4-311F9435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444264"/>
              </p:ext>
            </p:extLst>
          </p:nvPr>
        </p:nvGraphicFramePr>
        <p:xfrm>
          <a:off x="894184" y="2903761"/>
          <a:ext cx="4467296" cy="327660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113982">
                  <a:extLst>
                    <a:ext uri="{9D8B030D-6E8A-4147-A177-3AD203B41FA5}">
                      <a16:colId xmlns:a16="http://schemas.microsoft.com/office/drawing/2014/main" val="3153064842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1176721642"/>
                    </a:ext>
                  </a:extLst>
                </a:gridCol>
                <a:gridCol w="1676657">
                  <a:extLst>
                    <a:ext uri="{9D8B030D-6E8A-4147-A177-3AD203B41FA5}">
                      <a16:colId xmlns:a16="http://schemas.microsoft.com/office/drawing/2014/main" val="1470599681"/>
                    </a:ext>
                  </a:extLst>
                </a:gridCol>
              </a:tblGrid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new_id</a:t>
                      </a:r>
                      <a:endParaRPr lang="en-IN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LEAD_by2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LAG_by2</a:t>
                      </a:r>
                    </a:p>
                  </a:txBody>
                  <a:tcPr marL="7620" marR="7620" marT="762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39712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825755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189196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35440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626798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19409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6578524"/>
                  </a:ext>
                </a:extLst>
              </a:tr>
              <a:tr h="409576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null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88609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116714-C3EC-B257-876B-058BB89A6CE9}"/>
              </a:ext>
            </a:extLst>
          </p:cNvPr>
          <p:cNvSpPr txBox="1"/>
          <p:nvPr/>
        </p:nvSpPr>
        <p:spPr>
          <a:xfrm>
            <a:off x="10730203" y="609600"/>
            <a:ext cx="1233197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</a:t>
            </a:r>
          </a:p>
          <a:p>
            <a:pPr algn="r"/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</a:t>
            </a:r>
          </a:p>
          <a:p>
            <a:pPr algn="r"/>
            <a:r>
              <a:rPr lang="en-IN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Assignment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E93218-BB9F-DF91-739F-59D848DC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C2CFD-05A4-67FA-44A2-6C2DD184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526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CASE EXPRESSION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Hindi-15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415157-E8EB-1130-5F0E-8522ED59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909B-8FDD-6E1F-69F6-BC05186A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112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CASE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4864756"/>
          </a:xfrm>
        </p:spPr>
        <p:txBody>
          <a:bodyPr>
            <a:normAutofit/>
          </a:bodyPr>
          <a:lstStyle/>
          <a:p>
            <a:r>
              <a:rPr lang="en-US" sz="3400" dirty="0">
                <a:ea typeface="Adobe Gothic Std B" panose="020B0800000000000000" pitchFamily="34" charset="-128"/>
              </a:rPr>
              <a:t>The CASE expression goes through conditions and returns a value when the first condition is met (like if-then-else statement). If no conditions are true, it returns the value in the ELSE clause.</a:t>
            </a:r>
          </a:p>
          <a:p>
            <a:endParaRPr lang="en-US" sz="2000" dirty="0">
              <a:ea typeface="Adobe Gothic Std B" panose="020B0800000000000000" pitchFamily="34" charset="-128"/>
            </a:endParaRPr>
          </a:p>
          <a:p>
            <a:r>
              <a:rPr lang="en-US" sz="3400" dirty="0">
                <a:ea typeface="Adobe Gothic Std B" panose="020B0800000000000000" pitchFamily="34" charset="-128"/>
              </a:rPr>
              <a:t>If there is no ELSE part and no conditions are true, it returns NULL.</a:t>
            </a:r>
          </a:p>
          <a:p>
            <a:pPr marL="0" indent="0">
              <a:buNone/>
            </a:pPr>
            <a:endParaRPr lang="en-US" sz="2400" dirty="0">
              <a:ea typeface="Adobe Gothic Std B" panose="020B0800000000000000" pitchFamily="34" charset="-128"/>
            </a:endParaRPr>
          </a:p>
          <a:p>
            <a:r>
              <a:rPr lang="en-US" sz="3400" dirty="0">
                <a:ea typeface="Adobe Gothic Std B" panose="020B0800000000000000" pitchFamily="34" charset="-128"/>
              </a:rPr>
              <a:t>Also called CASE STATEMENT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2AD25-49FC-09F6-8441-A655AA6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AFBC3-45FF-FE6C-5EF8-17FD7F44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1823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CSV file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02672"/>
            <a:ext cx="10563808" cy="5147420"/>
          </a:xfrm>
        </p:spPr>
        <p:txBody>
          <a:bodyPr>
            <a:normAutofit/>
          </a:bodyPr>
          <a:lstStyle/>
          <a:p>
            <a:pPr lvl="1"/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👉 </a:t>
            </a:r>
            <a:r>
              <a:rPr lang="en-US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osterama Text" panose="020B0804020200020000" pitchFamily="34" charset="0"/>
              </a:rPr>
              <a:t>payment csv file:</a:t>
            </a:r>
            <a:r>
              <a:rPr lang="en-US" sz="2800" b="0" i="0" dirty="0">
                <a:solidFill>
                  <a:srgbClr val="F1F1F1"/>
                </a:solidFill>
                <a:effectLst/>
                <a:latin typeface="Posterama Text" panose="020B0804020200020000" pitchFamily="34" charset="0"/>
              </a:rPr>
              <a:t>:</a:t>
            </a:r>
            <a:r>
              <a:rPr lang="en-IN" sz="2800" dirty="0">
                <a:solidFill>
                  <a:srgbClr val="00B0F0"/>
                </a:solidFill>
                <a:latin typeface="Posterama Text" panose="020B0804020200020000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https://bit.ly/41kJLRW</a:t>
            </a:r>
            <a:endParaRPr lang="en-US" sz="2800" dirty="0">
              <a:solidFill>
                <a:srgbClr val="00B0F0"/>
              </a:solidFill>
              <a:latin typeface="Posterama Text" panose="020B0804020200020000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213F-3D1F-ADCB-365F-C23C4440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74911-4E9B-80A6-8F69-07E01FA4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5955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CASE Statement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5"/>
            <a:ext cx="5201816" cy="332169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sz="3200" b="1" dirty="0">
                <a:ea typeface="Adobe Gothic Std B" panose="020B0800000000000000" pitchFamily="34" charset="-128"/>
              </a:rPr>
              <a:t>General CASE Syntax</a:t>
            </a:r>
            <a:endParaRPr lang="en-US" sz="3200" b="1" dirty="0">
              <a:solidFill>
                <a:srgbClr val="00B0F0"/>
              </a:solidFill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CASE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  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dirty="0">
                <a:ea typeface="Adobe Gothic Std B" panose="020B0800000000000000" pitchFamily="34" charset="-128"/>
              </a:rPr>
              <a:t> condition1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dirty="0">
                <a:ea typeface="Adobe Gothic Std B" panose="020B0800000000000000" pitchFamily="34" charset="-128"/>
              </a:rPr>
              <a:t> result1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  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dirty="0">
                <a:ea typeface="Adobe Gothic Std B" panose="020B0800000000000000" pitchFamily="34" charset="-128"/>
              </a:rPr>
              <a:t> condition2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dirty="0">
                <a:ea typeface="Adobe Gothic Std B" panose="020B0800000000000000" pitchFamily="34" charset="-128"/>
              </a:rPr>
              <a:t> result2</a:t>
            </a: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  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conditionN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resultN</a:t>
            </a:r>
            <a:endParaRPr lang="en-US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ea typeface="Adobe Gothic Std B" panose="020B0800000000000000" pitchFamily="34" charset="-128"/>
              </a:rPr>
              <a:t>    </a:t>
            </a: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ELSE</a:t>
            </a:r>
            <a:r>
              <a:rPr lang="en-US" dirty="0">
                <a:ea typeface="Adobe Gothic Std B" panose="020B0800000000000000" pitchFamily="34" charset="-128"/>
              </a:rPr>
              <a:t> </a:t>
            </a:r>
            <a:r>
              <a:rPr lang="en-US" dirty="0" err="1">
                <a:ea typeface="Adobe Gothic Std B" panose="020B0800000000000000" pitchFamily="34" charset="-128"/>
              </a:rPr>
              <a:t>other_result</a:t>
            </a:r>
            <a:endParaRPr lang="en-US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a typeface="Adobe Gothic Std B" panose="020B0800000000000000" pitchFamily="34" charset="-128"/>
              </a:rPr>
              <a:t>END</a:t>
            </a:r>
            <a:r>
              <a:rPr lang="en-US" dirty="0">
                <a:ea typeface="Adobe Gothic Std B" panose="020B0800000000000000" pitchFamily="34" charset="-128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D9CFB5-EEA1-3280-98CC-7ABB2ED54391}"/>
              </a:ext>
            </a:extLst>
          </p:cNvPr>
          <p:cNvSpPr txBox="1">
            <a:spLocks/>
          </p:cNvSpPr>
          <p:nvPr/>
        </p:nvSpPr>
        <p:spPr>
          <a:xfrm>
            <a:off x="6400800" y="2898315"/>
            <a:ext cx="5962261" cy="3321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ea typeface="Adobe Gothic Std B" panose="020B0800000000000000" pitchFamily="34" charset="-128"/>
              </a:rPr>
              <a:t>Example:</a:t>
            </a:r>
            <a:endParaRPr lang="en-US" sz="2200" b="1" dirty="0">
              <a:solidFill>
                <a:srgbClr val="00B0F0"/>
              </a:solidFill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</a:t>
            </a:r>
            <a:r>
              <a:rPr lang="en-US" sz="2200" dirty="0">
                <a:ea typeface="Adobe Gothic Std B" panose="020B0800000000000000" pitchFamily="34" charset="-128"/>
              </a:rPr>
              <a:t> </a:t>
            </a:r>
            <a:r>
              <a:rPr lang="en-US" sz="2200" dirty="0" err="1">
                <a:ea typeface="Adobe Gothic Std B" panose="020B0800000000000000" pitchFamily="34" charset="-128"/>
              </a:rPr>
              <a:t>customer_id</a:t>
            </a:r>
            <a:r>
              <a:rPr lang="en-US" sz="2200" dirty="0">
                <a:ea typeface="Adobe Gothic Std B" panose="020B0800000000000000" pitchFamily="34" charset="-128"/>
              </a:rPr>
              <a:t>, amount,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    </a:t>
            </a: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200" dirty="0">
                <a:ea typeface="Adobe Gothic Std B" panose="020B0800000000000000" pitchFamily="34" charset="-128"/>
              </a:rPr>
              <a:t> amount &gt; 100 </a:t>
            </a: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200" dirty="0">
                <a:ea typeface="Adobe Gothic Std B" panose="020B0800000000000000" pitchFamily="34" charset="-128"/>
              </a:rPr>
              <a:t> 'Expensive product'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    </a:t>
            </a: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200" dirty="0">
                <a:ea typeface="Adobe Gothic Std B" panose="020B0800000000000000" pitchFamily="34" charset="-128"/>
              </a:rPr>
              <a:t> amount = 100 </a:t>
            </a: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200" dirty="0">
                <a:ea typeface="Adobe Gothic Std B" panose="020B0800000000000000" pitchFamily="34" charset="-128"/>
              </a:rPr>
              <a:t> 'Moderate product'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ea typeface="Adobe Gothic Std B" panose="020B0800000000000000" pitchFamily="34" charset="-128"/>
              </a:rPr>
              <a:t>    </a:t>
            </a: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ELSE</a:t>
            </a:r>
            <a:r>
              <a:rPr lang="en-US" sz="2200" dirty="0">
                <a:ea typeface="Adobe Gothic Std B" panose="020B0800000000000000" pitchFamily="34" charset="-128"/>
              </a:rPr>
              <a:t> 'Inexpensive product'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END</a:t>
            </a:r>
            <a:r>
              <a:rPr lang="en-US" sz="2200" dirty="0">
                <a:ea typeface="Adobe Gothic Std B" panose="020B0800000000000000" pitchFamily="34" charset="-128"/>
              </a:rPr>
              <a:t> AS </a:t>
            </a:r>
            <a:r>
              <a:rPr lang="en-US" sz="2200" dirty="0" err="1">
                <a:ea typeface="Adobe Gothic Std B" panose="020B0800000000000000" pitchFamily="34" charset="-128"/>
              </a:rPr>
              <a:t>ProductStatus</a:t>
            </a:r>
            <a:endParaRPr lang="en-US" sz="22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200" dirty="0">
                <a:ea typeface="Adobe Gothic Std B" panose="020B0800000000000000" pitchFamily="34" charset="-128"/>
              </a:rPr>
              <a:t> payment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6F3FC-F70D-39AE-B58A-2AEC8C3B0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7E762-4988-6610-7B46-B3887C9E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813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CASE Expression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5"/>
            <a:ext cx="5201816" cy="332169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sz="3200" b="1" dirty="0">
                <a:ea typeface="Adobe Gothic Std B" panose="020B0800000000000000" pitchFamily="34" charset="-128"/>
              </a:rPr>
              <a:t>CASE Expression Syntax</a:t>
            </a:r>
            <a:endParaRPr lang="en-US" sz="3200" b="1" dirty="0">
              <a:solidFill>
                <a:srgbClr val="00B0F0"/>
              </a:solidFill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CASE </a:t>
            </a:r>
            <a:r>
              <a:rPr lang="en-US" sz="28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Expression</a:t>
            </a:r>
          </a:p>
          <a:p>
            <a:pPr marL="0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   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800" dirty="0">
                <a:ea typeface="Adobe Gothic Std B" panose="020B0800000000000000" pitchFamily="34" charset="-128"/>
              </a:rPr>
              <a:t> value1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800" dirty="0">
                <a:ea typeface="Adobe Gothic Std B" panose="020B0800000000000000" pitchFamily="34" charset="-128"/>
              </a:rPr>
              <a:t> result1</a:t>
            </a:r>
          </a:p>
          <a:p>
            <a:pPr marL="0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   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800" dirty="0">
                <a:ea typeface="Adobe Gothic Std B" panose="020B0800000000000000" pitchFamily="34" charset="-128"/>
              </a:rPr>
              <a:t> value2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800" dirty="0">
                <a:ea typeface="Adobe Gothic Std B" panose="020B0800000000000000" pitchFamily="34" charset="-128"/>
              </a:rPr>
              <a:t> result2</a:t>
            </a:r>
          </a:p>
          <a:p>
            <a:pPr marL="0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   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800" dirty="0">
                <a:ea typeface="Adobe Gothic Std B" panose="020B0800000000000000" pitchFamily="34" charset="-128"/>
              </a:rPr>
              <a:t> </a:t>
            </a:r>
            <a:r>
              <a:rPr lang="en-US" sz="2800" dirty="0" err="1">
                <a:ea typeface="Adobe Gothic Std B" panose="020B0800000000000000" pitchFamily="34" charset="-128"/>
              </a:rPr>
              <a:t>valueN</a:t>
            </a:r>
            <a:r>
              <a:rPr lang="en-US" sz="2800" dirty="0">
                <a:ea typeface="Adobe Gothic Std B" panose="020B0800000000000000" pitchFamily="34" charset="-128"/>
              </a:rPr>
              <a:t>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800" dirty="0">
                <a:ea typeface="Adobe Gothic Std B" panose="020B0800000000000000" pitchFamily="34" charset="-128"/>
              </a:rPr>
              <a:t> </a:t>
            </a:r>
            <a:r>
              <a:rPr lang="en-US" sz="2800" dirty="0" err="1">
                <a:ea typeface="Adobe Gothic Std B" panose="020B0800000000000000" pitchFamily="34" charset="-128"/>
              </a:rPr>
              <a:t>resultN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2800" dirty="0">
                <a:ea typeface="Adobe Gothic Std B" panose="020B0800000000000000" pitchFamily="34" charset="-128"/>
              </a:rPr>
              <a:t>    </a:t>
            </a: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ELSE</a:t>
            </a:r>
            <a:r>
              <a:rPr lang="en-US" sz="2800" dirty="0">
                <a:ea typeface="Adobe Gothic Std B" panose="020B0800000000000000" pitchFamily="34" charset="-128"/>
              </a:rPr>
              <a:t> </a:t>
            </a:r>
            <a:r>
              <a:rPr lang="en-US" sz="2800" dirty="0" err="1">
                <a:ea typeface="Adobe Gothic Std B" panose="020B0800000000000000" pitchFamily="34" charset="-128"/>
              </a:rPr>
              <a:t>other_result</a:t>
            </a:r>
            <a:endParaRPr lang="en-US" sz="28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  <a:ea typeface="Adobe Gothic Std B" panose="020B0800000000000000" pitchFamily="34" charset="-128"/>
              </a:rPr>
              <a:t>END</a:t>
            </a:r>
            <a:r>
              <a:rPr lang="en-US" sz="2800" dirty="0">
                <a:ea typeface="Adobe Gothic Std B" panose="020B0800000000000000" pitchFamily="34" charset="-128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9D9CFB5-EEA1-3280-98CC-7ABB2ED54391}"/>
              </a:ext>
            </a:extLst>
          </p:cNvPr>
          <p:cNvSpPr txBox="1">
            <a:spLocks/>
          </p:cNvSpPr>
          <p:nvPr/>
        </p:nvSpPr>
        <p:spPr>
          <a:xfrm>
            <a:off x="6783355" y="3038274"/>
            <a:ext cx="5408645" cy="33216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Adobe Gothic Std B" panose="020B0800000000000000" pitchFamily="34" charset="-128"/>
              </a:rPr>
              <a:t>Example:</a:t>
            </a:r>
            <a:endParaRPr lang="en-US" sz="2000" b="1" dirty="0">
              <a:solidFill>
                <a:srgbClr val="00B0F0"/>
              </a:solidFill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SELECT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dirty="0" err="1">
                <a:ea typeface="Adobe Gothic Std B" panose="020B0800000000000000" pitchFamily="34" charset="-128"/>
              </a:rPr>
              <a:t>customer_id</a:t>
            </a:r>
            <a:r>
              <a:rPr lang="en-US" sz="2400" dirty="0">
                <a:ea typeface="Adobe Gothic Std B" panose="020B0800000000000000" pitchFamily="34" charset="-128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CASE</a:t>
            </a:r>
            <a:r>
              <a:rPr lang="en-US" sz="2400" dirty="0">
                <a:ea typeface="Adobe Gothic Std B" panose="020B0800000000000000" pitchFamily="34" charset="-128"/>
              </a:rPr>
              <a:t> </a:t>
            </a:r>
            <a:r>
              <a:rPr lang="en-US" sz="2400" b="1" dirty="0">
                <a:ea typeface="Adobe Gothic Std B" panose="020B0800000000000000" pitchFamily="34" charset="-128"/>
              </a:rPr>
              <a:t>amount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400" dirty="0">
                <a:ea typeface="Adobe Gothic Std B" panose="020B0800000000000000" pitchFamily="34" charset="-128"/>
              </a:rPr>
              <a:t> 500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400" dirty="0">
                <a:ea typeface="Adobe Gothic Std B" panose="020B0800000000000000" pitchFamily="34" charset="-128"/>
              </a:rPr>
              <a:t> 'Prime Customer'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WHEN</a:t>
            </a:r>
            <a:r>
              <a:rPr lang="en-US" sz="2400" dirty="0">
                <a:ea typeface="Adobe Gothic Std B" panose="020B0800000000000000" pitchFamily="34" charset="-128"/>
              </a:rPr>
              <a:t> 100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THEN</a:t>
            </a:r>
            <a:r>
              <a:rPr lang="en-US" sz="2400" dirty="0">
                <a:ea typeface="Adobe Gothic Std B" panose="020B0800000000000000" pitchFamily="34" charset="-128"/>
              </a:rPr>
              <a:t> 'Plus Customer'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ea typeface="Adobe Gothic Std B" panose="020B0800000000000000" pitchFamily="34" charset="-128"/>
              </a:rPr>
              <a:t>    </a:t>
            </a: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ELSE</a:t>
            </a:r>
            <a:r>
              <a:rPr lang="en-US" sz="2400" dirty="0">
                <a:ea typeface="Adobe Gothic Std B" panose="020B0800000000000000" pitchFamily="34" charset="-128"/>
              </a:rPr>
              <a:t> 'Regular Customer'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END</a:t>
            </a:r>
            <a:r>
              <a:rPr lang="en-US" sz="2400" dirty="0">
                <a:ea typeface="Adobe Gothic Std B" panose="020B0800000000000000" pitchFamily="34" charset="-128"/>
              </a:rPr>
              <a:t> AS </a:t>
            </a:r>
            <a:r>
              <a:rPr lang="en-US" sz="2400" dirty="0" err="1">
                <a:ea typeface="Adobe Gothic Std B" panose="020B0800000000000000" pitchFamily="34" charset="-128"/>
              </a:rPr>
              <a:t>CustomerStatus</a:t>
            </a:r>
            <a:endParaRPr lang="en-US" sz="2400" dirty="0">
              <a:ea typeface="Adobe Gothic Std B" panose="020B0800000000000000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B0F0"/>
                </a:solidFill>
                <a:ea typeface="Adobe Gothic Std B" panose="020B0800000000000000" pitchFamily="34" charset="-128"/>
              </a:rPr>
              <a:t>FROM</a:t>
            </a:r>
            <a:r>
              <a:rPr lang="en-US" sz="2400" dirty="0">
                <a:ea typeface="Adobe Gothic Std B" panose="020B0800000000000000" pitchFamily="34" charset="-128"/>
              </a:rPr>
              <a:t> payment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7BC63-3AC6-0697-8303-3A53622A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A070A-6EF0-FA3A-1E3D-0FBF68D0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30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5F06-91FE-DF67-D364-933DD61B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5" y="1912776"/>
            <a:ext cx="10663335" cy="376023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COMMON TABLE EXPRESSION</a:t>
            </a: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b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SQL Tutorial In Hindi-16</a:t>
            </a:r>
            <a:br>
              <a:rPr lang="en-IN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</a:b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22ED3-0C24-FE85-C2E5-2D560DC8B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FD44A-ADF5-A077-61EC-EAF15D86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7078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Common Table Expression (CTE)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10563808" cy="4864756"/>
          </a:xfrm>
        </p:spPr>
        <p:txBody>
          <a:bodyPr>
            <a:normAutofit/>
          </a:bodyPr>
          <a:lstStyle/>
          <a:p>
            <a:pPr algn="just"/>
            <a:r>
              <a:rPr lang="en-US" sz="3400" dirty="0">
                <a:ea typeface="Adobe Gothic Std B" panose="020B0800000000000000" pitchFamily="34" charset="-128"/>
              </a:rPr>
              <a:t>A common table expression, or CTE, is a temporary named result set created from a simple SELECT statement that can be used in a subsequent SELECT statement</a:t>
            </a:r>
          </a:p>
          <a:p>
            <a:pPr algn="just"/>
            <a:r>
              <a:rPr lang="en-US" sz="3400" dirty="0">
                <a:ea typeface="Adobe Gothic Std B" panose="020B0800000000000000" pitchFamily="34" charset="-128"/>
              </a:rPr>
              <a:t>We can define CTEs by adding a WITH clause directly before SELECT, INSERT, UPDATE, DELETE, or MERGE statement. </a:t>
            </a:r>
          </a:p>
          <a:p>
            <a:pPr algn="just"/>
            <a:r>
              <a:rPr lang="en-US" sz="3400" dirty="0">
                <a:ea typeface="Adobe Gothic Std B" panose="020B0800000000000000" pitchFamily="34" charset="-128"/>
              </a:rPr>
              <a:t>The </a:t>
            </a:r>
            <a:r>
              <a:rPr lang="en-US" sz="3400" b="1" dirty="0">
                <a:ea typeface="Adobe Gothic Std B" panose="020B0800000000000000" pitchFamily="34" charset="-128"/>
              </a:rPr>
              <a:t>WITH</a:t>
            </a:r>
            <a:r>
              <a:rPr lang="en-US" sz="3400" dirty="0">
                <a:ea typeface="Adobe Gothic Std B" panose="020B0800000000000000" pitchFamily="34" charset="-128"/>
              </a:rPr>
              <a:t> clause can include one or more CTEs separated by commas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E3EBE-974C-58A7-5EAF-0BAC7D6F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47F5C-AD2D-2BFA-9220-B2F662B1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60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CSV files</a:t>
            </a:r>
            <a:endParaRPr lang="en-IN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402672"/>
            <a:ext cx="10563808" cy="5147420"/>
          </a:xfrm>
        </p:spPr>
        <p:txBody>
          <a:bodyPr>
            <a:normAutofit/>
          </a:bodyPr>
          <a:lstStyle/>
          <a:p>
            <a:pPr lvl="1"/>
            <a:r>
              <a:rPr lang="en-IN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sterama Text" panose="020B0804020200020000" pitchFamily="34" charset="0"/>
              </a:rPr>
              <a:t>👉 customer csv file: </a:t>
            </a:r>
            <a:r>
              <a:rPr lang="en-IN" sz="2800" b="1" i="0" dirty="0">
                <a:solidFill>
                  <a:srgbClr val="00B0F0"/>
                </a:solidFill>
                <a:effectLst/>
                <a:latin typeface="Posterama Text" panose="020B0804020200020000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https://bit.ly/3xGABBR</a:t>
            </a:r>
            <a:r>
              <a:rPr lang="en-IN" sz="2800" b="1" i="0" dirty="0">
                <a:solidFill>
                  <a:srgbClr val="00B0F0"/>
                </a:solidFill>
                <a:effectLst/>
                <a:latin typeface="Posterama Text" panose="020B0804020200020000" pitchFamily="34" charset="0"/>
              </a:rPr>
              <a:t> </a:t>
            </a:r>
            <a:r>
              <a:rPr lang="en-IN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sterama Text" panose="020B0804020200020000" pitchFamily="34" charset="0"/>
              </a:rPr>
              <a:t> </a:t>
            </a:r>
          </a:p>
          <a:p>
            <a:pPr lvl="1"/>
            <a:r>
              <a:rPr lang="en-IN" sz="28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osterama Text" panose="020B0804020200020000" pitchFamily="34" charset="0"/>
              </a:rPr>
              <a:t>👉 payment csv file: </a:t>
            </a:r>
            <a:r>
              <a:rPr lang="en-IN" sz="2800" b="1" i="0" dirty="0">
                <a:solidFill>
                  <a:srgbClr val="00B0F0"/>
                </a:solidFill>
                <a:effectLst/>
                <a:latin typeface="Posterama Text" panose="020B08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https://bit.ly/3Zc0GUV</a:t>
            </a:r>
            <a:r>
              <a:rPr lang="en-IN" sz="2800" b="1" i="0" dirty="0">
                <a:solidFill>
                  <a:srgbClr val="00B0F0"/>
                </a:solidFill>
                <a:effectLst/>
                <a:latin typeface="Posterama Text" panose="020B0804020200020000" pitchFamily="34" charset="0"/>
              </a:rPr>
              <a:t> </a:t>
            </a:r>
            <a:endParaRPr lang="en-US" sz="4400" b="1" dirty="0">
              <a:solidFill>
                <a:srgbClr val="00B0F0"/>
              </a:solidFill>
              <a:latin typeface="Posterama Text" panose="020B0804020200020000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D213F-3D1F-ADCB-365F-C23C4440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74911-4E9B-80A6-8F69-07E01FA4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536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5D01-BB19-9C8D-8E6E-4B06C7871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184" y="307909"/>
            <a:ext cx="10459616" cy="1296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Common Table Expression (CTE)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4502-2EC6-79DA-770C-0DB8EAC66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4" y="1377424"/>
            <a:ext cx="3957734" cy="339081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b="1" dirty="0">
                <a:ea typeface="Adobe Gothic Std B" panose="020B0800000000000000" pitchFamily="34" charset="-128"/>
              </a:rPr>
              <a:t>Syntax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WITH</a:t>
            </a:r>
            <a:r>
              <a:rPr lang="en-US" sz="3200" dirty="0">
                <a:ea typeface="Adobe Gothic Std B" panose="020B0800000000000000" pitchFamily="34" charset="-128"/>
              </a:rPr>
              <a:t> </a:t>
            </a:r>
            <a:r>
              <a:rPr lang="en-US" sz="3200" b="1" dirty="0" err="1">
                <a:solidFill>
                  <a:schemeClr val="accent2"/>
                </a:solidFill>
                <a:ea typeface="Adobe Gothic Std B" panose="020B0800000000000000" pitchFamily="34" charset="-128"/>
              </a:rPr>
              <a:t>my_cte</a:t>
            </a:r>
            <a:r>
              <a:rPr lang="en-US" sz="3200" dirty="0">
                <a:ea typeface="Adobe Gothic Std B" panose="020B0800000000000000" pitchFamily="34" charset="-128"/>
              </a:rPr>
              <a:t> </a:t>
            </a:r>
            <a:r>
              <a:rPr lang="en-US" sz="3200" b="1" dirty="0">
                <a:solidFill>
                  <a:srgbClr val="00B0F0"/>
                </a:solidFill>
                <a:ea typeface="Adobe Gothic Std B" panose="020B0800000000000000" pitchFamily="34" charset="-128"/>
              </a:rPr>
              <a:t>AS </a:t>
            </a:r>
            <a:r>
              <a:rPr lang="en-US" sz="3200" b="1" dirty="0">
                <a:ea typeface="Adobe Gothic Std B" panose="020B0800000000000000" pitchFamily="34" charset="-128"/>
              </a:rPr>
              <a:t>(</a:t>
            </a: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	 SELECT </a:t>
            </a:r>
            <a:r>
              <a:rPr lang="en-US" sz="3200" dirty="0" err="1">
                <a:ea typeface="Adobe Gothic Std B" panose="020B0800000000000000" pitchFamily="34" charset="-128"/>
              </a:rPr>
              <a:t>a,b,c</a:t>
            </a: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  	 FROM Table1 </a:t>
            </a:r>
            <a:r>
              <a:rPr lang="en-US" sz="3200" b="1" dirty="0">
                <a:ea typeface="Adobe Gothic Std B" panose="020B0800000000000000" pitchFamily="34" charset="-128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SELECT </a:t>
            </a:r>
            <a:r>
              <a:rPr lang="en-US" sz="3200" dirty="0" err="1">
                <a:ea typeface="Adobe Gothic Std B" panose="020B0800000000000000" pitchFamily="34" charset="-128"/>
              </a:rPr>
              <a:t>a,c</a:t>
            </a:r>
            <a:endParaRPr lang="en-US" sz="3200" dirty="0">
              <a:ea typeface="Adobe Gothic Std B" panose="020B0800000000000000" pitchFamily="34" charset="-128"/>
            </a:endParaRPr>
          </a:p>
          <a:p>
            <a:pPr marL="0" indent="0">
              <a:buNone/>
            </a:pPr>
            <a:r>
              <a:rPr lang="en-US" sz="3200" dirty="0">
                <a:ea typeface="Adobe Gothic Std B" panose="020B0800000000000000" pitchFamily="34" charset="-128"/>
              </a:rPr>
              <a:t>FROM </a:t>
            </a:r>
            <a:r>
              <a:rPr lang="en-US" sz="3200" b="1" dirty="0" err="1">
                <a:solidFill>
                  <a:schemeClr val="accent2"/>
                </a:solidFill>
                <a:ea typeface="Adobe Gothic Std B" panose="020B0800000000000000" pitchFamily="34" charset="-128"/>
              </a:rPr>
              <a:t>my_cte</a:t>
            </a:r>
            <a:r>
              <a:rPr lang="en-US" sz="3200" dirty="0">
                <a:ea typeface="Adobe Gothic Std B" panose="020B0800000000000000" pitchFamily="34" charset="-128"/>
              </a:rPr>
              <a:t> </a:t>
            </a:r>
            <a:endParaRPr lang="en-US" sz="3200" b="1" dirty="0">
              <a:solidFill>
                <a:schemeClr val="accent2"/>
              </a:solidFill>
              <a:ea typeface="Adobe Gothic Std B" panose="020B08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6F508-76BE-C805-1784-E09CFDF550CA}"/>
              </a:ext>
            </a:extLst>
          </p:cNvPr>
          <p:cNvSpPr txBox="1"/>
          <p:nvPr/>
        </p:nvSpPr>
        <p:spPr>
          <a:xfrm>
            <a:off x="5396204" y="2832517"/>
            <a:ext cx="145557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CTE query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23C26-FE38-8478-7BD5-90DC0C10D8BC}"/>
              </a:ext>
            </a:extLst>
          </p:cNvPr>
          <p:cNvSpPr txBox="1"/>
          <p:nvPr/>
        </p:nvSpPr>
        <p:spPr>
          <a:xfrm>
            <a:off x="5452190" y="4048766"/>
            <a:ext cx="1629745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Main query</a:t>
            </a:r>
            <a:endParaRPr lang="en-IN" sz="2400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5EA98FA-50C4-9415-B6CC-3D2EBF3A582D}"/>
              </a:ext>
            </a:extLst>
          </p:cNvPr>
          <p:cNvSpPr/>
          <p:nvPr/>
        </p:nvSpPr>
        <p:spPr>
          <a:xfrm>
            <a:off x="4728291" y="2645805"/>
            <a:ext cx="584330" cy="853751"/>
          </a:xfrm>
          <a:prstGeom prst="rightBrace">
            <a:avLst>
              <a:gd name="adj1" fmla="val 8333"/>
              <a:gd name="adj2" fmla="val 48276"/>
            </a:avLst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D7C9E21C-8AE2-2E8C-162F-60BA6793ABC8}"/>
              </a:ext>
            </a:extLst>
          </p:cNvPr>
          <p:cNvSpPr/>
          <p:nvPr/>
        </p:nvSpPr>
        <p:spPr>
          <a:xfrm>
            <a:off x="4769114" y="3912253"/>
            <a:ext cx="584330" cy="772008"/>
          </a:xfrm>
          <a:prstGeom prst="rightBrace">
            <a:avLst>
              <a:gd name="adj1" fmla="val 8333"/>
              <a:gd name="adj2" fmla="val 48276"/>
            </a:avLst>
          </a:prstGeom>
          <a:ln w="19050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6FF9B-6E72-C405-1EB3-CC3F2A6B5B1C}"/>
              </a:ext>
            </a:extLst>
          </p:cNvPr>
          <p:cNvSpPr txBox="1"/>
          <p:nvPr/>
        </p:nvSpPr>
        <p:spPr>
          <a:xfrm>
            <a:off x="856860" y="4971700"/>
            <a:ext cx="10459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The name of this CTE is </a:t>
            </a:r>
            <a:r>
              <a:rPr lang="en-US" sz="2100" dirty="0" err="1">
                <a:solidFill>
                  <a:srgbClr val="00B0F0"/>
                </a:solidFill>
              </a:rPr>
              <a:t>my_cte</a:t>
            </a:r>
            <a:r>
              <a:rPr lang="en-US" sz="2100" dirty="0"/>
              <a:t>, and the CTE query is </a:t>
            </a:r>
            <a:r>
              <a:rPr lang="en-US" sz="2100" dirty="0">
                <a:solidFill>
                  <a:srgbClr val="00B0F0"/>
                </a:solidFill>
              </a:rPr>
              <a:t>SELECT </a:t>
            </a:r>
            <a:r>
              <a:rPr lang="en-US" sz="2100" dirty="0" err="1">
                <a:solidFill>
                  <a:srgbClr val="00B0F0"/>
                </a:solidFill>
              </a:rPr>
              <a:t>a,b,c</a:t>
            </a:r>
            <a:r>
              <a:rPr lang="en-US" sz="2100" dirty="0">
                <a:solidFill>
                  <a:srgbClr val="00B0F0"/>
                </a:solidFill>
              </a:rPr>
              <a:t> FROM Table1</a:t>
            </a:r>
            <a:r>
              <a:rPr lang="en-US" sz="2100" dirty="0"/>
              <a:t>. The CTE starts with the </a:t>
            </a:r>
            <a:r>
              <a:rPr lang="en-US" sz="2100" b="1" dirty="0">
                <a:solidFill>
                  <a:srgbClr val="00B0F0"/>
                </a:solidFill>
              </a:rPr>
              <a:t>WITH</a:t>
            </a:r>
            <a:r>
              <a:rPr lang="en-US" sz="2100" dirty="0"/>
              <a:t> keyword, after which you specify the name of your CTE, then the content of the query in </a:t>
            </a:r>
            <a:r>
              <a:rPr lang="en-US" sz="2100" dirty="0">
                <a:solidFill>
                  <a:srgbClr val="00B0F0"/>
                </a:solidFill>
              </a:rPr>
              <a:t>parentheses</a:t>
            </a:r>
            <a:r>
              <a:rPr lang="en-US" sz="2100" dirty="0"/>
              <a:t>. The main query comes after the closing parenthesis and refers to the CTE. Here, the main query (also known as the outer query) is </a:t>
            </a:r>
            <a:r>
              <a:rPr lang="en-US" sz="2100" dirty="0">
                <a:solidFill>
                  <a:srgbClr val="00B0F0"/>
                </a:solidFill>
              </a:rPr>
              <a:t>SELECT </a:t>
            </a:r>
            <a:r>
              <a:rPr lang="en-US" sz="2100" dirty="0" err="1">
                <a:solidFill>
                  <a:srgbClr val="00B0F0"/>
                </a:solidFill>
              </a:rPr>
              <a:t>a,c</a:t>
            </a:r>
            <a:r>
              <a:rPr lang="en-US" sz="2100" dirty="0">
                <a:solidFill>
                  <a:srgbClr val="00B0F0"/>
                </a:solidFill>
              </a:rPr>
              <a:t> FROM </a:t>
            </a:r>
            <a:r>
              <a:rPr lang="en-US" sz="2100" dirty="0" err="1">
                <a:solidFill>
                  <a:srgbClr val="00B0F0"/>
                </a:solidFill>
              </a:rPr>
              <a:t>my_cte</a:t>
            </a:r>
            <a:endParaRPr lang="en-IN" sz="2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D0BE6-A850-4D2D-470A-30CA9EA4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 By Rishabh Mishra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17A9D-490F-0AC8-9D99-8AA3D5A6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A64AA-25B5-4B6A-BFE4-9AF9B21169AA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727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11509</TotalTime>
  <Words>6300</Words>
  <Application>Microsoft Office PowerPoint</Application>
  <PresentationFormat>Widescreen</PresentationFormat>
  <Paragraphs>1259</Paragraphs>
  <Slides>102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Adobe Gothic Std B</vt:lpstr>
      <vt:lpstr>-apple-system</vt:lpstr>
      <vt:lpstr>Aptos</vt:lpstr>
      <vt:lpstr>Arial</vt:lpstr>
      <vt:lpstr>Arial Rounded MT Bold</vt:lpstr>
      <vt:lpstr>Calibri</vt:lpstr>
      <vt:lpstr>Calibri Light</vt:lpstr>
      <vt:lpstr>Courier New</vt:lpstr>
      <vt:lpstr>Posterama Text</vt:lpstr>
      <vt:lpstr>PosteramaText-Bold</vt:lpstr>
      <vt:lpstr>Segoe UI Black</vt:lpstr>
      <vt:lpstr>Office Theme</vt:lpstr>
      <vt:lpstr>WELCOME, TO SQL COURSE</vt:lpstr>
      <vt:lpstr>Complete SQL With Notes</vt:lpstr>
      <vt:lpstr>WHAT IS SQL &amp; DATABASE-INTRODUCTION  SQL Tutorial In Hindi-1 </vt:lpstr>
      <vt:lpstr>Introduction to SQL</vt:lpstr>
      <vt:lpstr>What is SQL?</vt:lpstr>
      <vt:lpstr>SQL Application</vt:lpstr>
      <vt:lpstr>SQL v/s NoSQL</vt:lpstr>
      <vt:lpstr>SQL Commands</vt:lpstr>
      <vt:lpstr>What is Database?</vt:lpstr>
      <vt:lpstr>Excel v/s Database</vt:lpstr>
      <vt:lpstr>SQL Databases</vt:lpstr>
      <vt:lpstr>Watch and learn this complete SQL tutorial on the YouTube channel</vt:lpstr>
      <vt:lpstr>DATA TYPES, PRIMARY &amp; FOREIGN KEYS, CONSTRAINTS  SQL Tutorial In Hindi-2 </vt:lpstr>
      <vt:lpstr>SQL Structure</vt:lpstr>
      <vt:lpstr>Database Diagram</vt:lpstr>
      <vt:lpstr>Creating Database &amp; Tables</vt:lpstr>
      <vt:lpstr>Data Types</vt:lpstr>
      <vt:lpstr>Data Types</vt:lpstr>
      <vt:lpstr>Primary and Foreign Keys:</vt:lpstr>
      <vt:lpstr>Constraints</vt:lpstr>
      <vt:lpstr>Constraints</vt:lpstr>
      <vt:lpstr>Install Postgre SQL (Click Here)</vt:lpstr>
      <vt:lpstr>Creating Database &amp; Tables  SQL Tutorial In Hindi-3 </vt:lpstr>
      <vt:lpstr>Create Table</vt:lpstr>
      <vt:lpstr>Insert, Update, Delete  Values in Table + Alter, Drop &amp; Truncate Table  SQL Tutorial In Hindi-4 </vt:lpstr>
      <vt:lpstr>Insert Values In Table</vt:lpstr>
      <vt:lpstr>Update Values In Table</vt:lpstr>
      <vt:lpstr>ALTER Table</vt:lpstr>
      <vt:lpstr>ALTER Table Example</vt:lpstr>
      <vt:lpstr>Delete Values In Table</vt:lpstr>
      <vt:lpstr>Drop &amp; Truncate Table</vt:lpstr>
      <vt:lpstr>SELECT &amp; WHERE CLAUSE  SQL Tutorial In Hindi-5 </vt:lpstr>
      <vt:lpstr>Creating a Classroom dataset for practice</vt:lpstr>
      <vt:lpstr>SELECT Statement</vt:lpstr>
      <vt:lpstr>WHERE Clause</vt:lpstr>
      <vt:lpstr>Operators In SQL</vt:lpstr>
      <vt:lpstr>LIMIT Clause</vt:lpstr>
      <vt:lpstr>IMPORT CSV FILE  SQL Tutorial In Hindi-6 </vt:lpstr>
      <vt:lpstr>CSV files</vt:lpstr>
      <vt:lpstr>STRING FUNCTION  SQL Tutorial In Hindi-7 </vt:lpstr>
      <vt:lpstr>Functions In SQL</vt:lpstr>
      <vt:lpstr>Most Used String Functions</vt:lpstr>
      <vt:lpstr>AGGREGATE FUNCTION  SQL Tutorial In Hindi-8 </vt:lpstr>
      <vt:lpstr>Most Used Aggregate Functions</vt:lpstr>
      <vt:lpstr>GROUP BY &amp; HAVING CLAUSE  SQL Tutorial In Hindi-9 </vt:lpstr>
      <vt:lpstr>GROUP BY Statement</vt:lpstr>
      <vt:lpstr>HAVING Clause</vt:lpstr>
      <vt:lpstr>Quick Assignment: 01</vt:lpstr>
      <vt:lpstr>TIMESTAMPS &amp; EXTRACT  SQL Tutorial In Hindi-10 </vt:lpstr>
      <vt:lpstr>TIMESTAMP</vt:lpstr>
      <vt:lpstr>TIMESTAMP functions/operators</vt:lpstr>
      <vt:lpstr>EXTRACT Function</vt:lpstr>
      <vt:lpstr>JOINS  SQL Tutorial In Hindi-11 </vt:lpstr>
      <vt:lpstr>TOPICS IN JOIN</vt:lpstr>
      <vt:lpstr>SQL JOIN</vt:lpstr>
      <vt:lpstr>JOIN Example</vt:lpstr>
      <vt:lpstr>JOIN Example</vt:lpstr>
      <vt:lpstr>TYPES OF JOINS</vt:lpstr>
      <vt:lpstr>INNER JOIN</vt:lpstr>
      <vt:lpstr>INNER JOIN</vt:lpstr>
      <vt:lpstr>LEFT JOIN</vt:lpstr>
      <vt:lpstr>LEFT JOIN</vt:lpstr>
      <vt:lpstr>RIGHT JOIN</vt:lpstr>
      <vt:lpstr>RIGHT JOIN</vt:lpstr>
      <vt:lpstr>FULL JOIN</vt:lpstr>
      <vt:lpstr>FULL JOIN</vt:lpstr>
      <vt:lpstr>Which JOIN To Use</vt:lpstr>
      <vt:lpstr>JOIN CHEAT  SHEET</vt:lpstr>
      <vt:lpstr>SELF JOIN  SQL Tutorial In Hindi-12 </vt:lpstr>
      <vt:lpstr>SELF JOIN</vt:lpstr>
      <vt:lpstr>SELF JOIN example</vt:lpstr>
      <vt:lpstr>SELF JOIN example</vt:lpstr>
      <vt:lpstr>UNION</vt:lpstr>
      <vt:lpstr>UNION ALL</vt:lpstr>
      <vt:lpstr>UNION Example</vt:lpstr>
      <vt:lpstr>SUB QUERY  SQL Tutorial In Hindi-13 </vt:lpstr>
      <vt:lpstr>SUB QUERY</vt:lpstr>
      <vt:lpstr>SUB QUERY Example</vt:lpstr>
      <vt:lpstr>Subquery examples</vt:lpstr>
      <vt:lpstr>WINDOWS FUNCTION  SQL Tutorial In Hindi-14 </vt:lpstr>
      <vt:lpstr>WINDOW FUNCTION</vt:lpstr>
      <vt:lpstr>WINDOW FUNCTION SYNTAX</vt:lpstr>
      <vt:lpstr>WINDOW FUNCTION TERMS</vt:lpstr>
      <vt:lpstr>WINDOW FUNCTION TYPES</vt:lpstr>
      <vt:lpstr>PowerPoint Presentation</vt:lpstr>
      <vt:lpstr>PowerPoint Presentation</vt:lpstr>
      <vt:lpstr>PowerPoint Presentation</vt:lpstr>
      <vt:lpstr>PowerPoint Presentation</vt:lpstr>
      <vt:lpstr>Quick Assignment: WINDOW FUNCTION</vt:lpstr>
      <vt:lpstr>PowerPoint Presentation</vt:lpstr>
      <vt:lpstr>CASE EXPRESSION  SQL Tutorial In Hindi-15 </vt:lpstr>
      <vt:lpstr>CASE Expression</vt:lpstr>
      <vt:lpstr>CSV file</vt:lpstr>
      <vt:lpstr>CASE Statement Syntax</vt:lpstr>
      <vt:lpstr>CASE Expression Syntax</vt:lpstr>
      <vt:lpstr>COMMON TABLE EXPRESSION  SQL Tutorial In Hindi-16 </vt:lpstr>
      <vt:lpstr>Common Table Expression (CTE)</vt:lpstr>
      <vt:lpstr>CSV files</vt:lpstr>
      <vt:lpstr>Common Table Expression (CTE)</vt:lpstr>
      <vt:lpstr>CTE- Example</vt:lpstr>
      <vt:lpstr>Now You Know All Concepts in SQL!   Nest Step: Practice SQL Interview Questions         Click Here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Databases &amp; Tables</dc:title>
  <dc:creator>RISHABH NARAYAN</dc:creator>
  <cp:lastModifiedBy>Rishabh Mishra</cp:lastModifiedBy>
  <cp:revision>31</cp:revision>
  <dcterms:created xsi:type="dcterms:W3CDTF">2022-09-21T12:28:22Z</dcterms:created>
  <dcterms:modified xsi:type="dcterms:W3CDTF">2023-08-18T04:39:53Z</dcterms:modified>
</cp:coreProperties>
</file>